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6858000" cy="9903460" type="A4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86" userDrawn="1">
          <p15:clr>
            <a:srgbClr val="A4A3A4"/>
          </p15:clr>
        </p15:guide>
        <p15:guide id="2" pos="20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3086"/>
        <p:guide pos="2095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75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74325" y="1320480"/>
            <a:ext cx="5512050" cy="3711901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5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674325" y="5141554"/>
            <a:ext cx="5512050" cy="2126285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spc="2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342225" y="1117729"/>
            <a:ext cx="6172200" cy="791768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74325" y="3587131"/>
            <a:ext cx="5512050" cy="1471243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45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674325" y="5141554"/>
            <a:ext cx="5512050" cy="681035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18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878587"/>
            <a:ext cx="6170175" cy="1018953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42225" y="2152278"/>
            <a:ext cx="6170175" cy="6872735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119825" y="5557453"/>
            <a:ext cx="4369950" cy="1107332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33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119825" y="6664785"/>
            <a:ext cx="4369950" cy="1252896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878587"/>
            <a:ext cx="6170175" cy="1018953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342225" y="2167875"/>
            <a:ext cx="2911950" cy="6857138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606525" y="2167875"/>
            <a:ext cx="2911950" cy="6857138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878587"/>
            <a:ext cx="6170175" cy="1018953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42225" y="2063900"/>
            <a:ext cx="3005100" cy="551066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5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42225" y="2677351"/>
            <a:ext cx="3005100" cy="6347662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3507609" y="2053111"/>
            <a:ext cx="3005100" cy="551066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5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3507609" y="2677351"/>
            <a:ext cx="3005100" cy="6347662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878587"/>
            <a:ext cx="6170175" cy="1018953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342225" y="2245856"/>
            <a:ext cx="2943606" cy="6654388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2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3572100" y="2245856"/>
            <a:ext cx="2940300" cy="6654388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5757075" y="1320480"/>
            <a:ext cx="587250" cy="726264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1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514350" y="1320480"/>
            <a:ext cx="5157675" cy="7262640"/>
          </a:xfrm>
        </p:spPr>
        <p:txBody>
          <a:bodyPr vert="eaVert" lIns="46800" tIns="46800" rIns="46800" bIns="46800"/>
          <a:lstStyle>
            <a:lvl1pPr marL="171450" indent="-171450">
              <a:spcAft>
                <a:spcPts val="1000"/>
              </a:spcAft>
              <a:defRPr spc="300"/>
            </a:lvl1pPr>
            <a:lvl2pPr marL="514350" indent="-171450">
              <a:defRPr spc="300"/>
            </a:lvl2pPr>
            <a:lvl3pPr marL="857250" indent="-171450">
              <a:defRPr spc="300"/>
            </a:lvl3pPr>
            <a:lvl4pPr marL="1200150" indent="-171450">
              <a:defRPr spc="300"/>
            </a:lvl4pPr>
            <a:lvl5pPr marL="1543050" indent="-17145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342225" y="878587"/>
            <a:ext cx="6170175" cy="1018953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342225" y="2152278"/>
            <a:ext cx="6170175" cy="687273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344250" y="9118590"/>
            <a:ext cx="1518750" cy="457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2315250" y="9118590"/>
            <a:ext cx="2227500" cy="457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4993650" y="9118590"/>
            <a:ext cx="1518750" cy="457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7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3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207135" algn="l"/>
          <a:tab pos="1207135" algn="l"/>
          <a:tab pos="1207135" algn="l"/>
          <a:tab pos="1207135" algn="l"/>
        </a:tabLst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9" Type="http://schemas.openxmlformats.org/officeDocument/2006/relationships/tags" Target="../tags/tag160.xml"/><Relationship Id="rId98" Type="http://schemas.openxmlformats.org/officeDocument/2006/relationships/tags" Target="../tags/tag159.xml"/><Relationship Id="rId97" Type="http://schemas.openxmlformats.org/officeDocument/2006/relationships/tags" Target="../tags/tag158.xml"/><Relationship Id="rId96" Type="http://schemas.openxmlformats.org/officeDocument/2006/relationships/tags" Target="../tags/tag157.xml"/><Relationship Id="rId95" Type="http://schemas.openxmlformats.org/officeDocument/2006/relationships/tags" Target="../tags/tag156.xml"/><Relationship Id="rId94" Type="http://schemas.openxmlformats.org/officeDocument/2006/relationships/tags" Target="../tags/tag155.xml"/><Relationship Id="rId93" Type="http://schemas.openxmlformats.org/officeDocument/2006/relationships/tags" Target="../tags/tag154.xml"/><Relationship Id="rId92" Type="http://schemas.openxmlformats.org/officeDocument/2006/relationships/tags" Target="../tags/tag153.xml"/><Relationship Id="rId91" Type="http://schemas.openxmlformats.org/officeDocument/2006/relationships/tags" Target="../tags/tag152.xml"/><Relationship Id="rId90" Type="http://schemas.openxmlformats.org/officeDocument/2006/relationships/tags" Target="../tags/tag151.xml"/><Relationship Id="rId9" Type="http://schemas.openxmlformats.org/officeDocument/2006/relationships/tags" Target="../tags/tag70.xml"/><Relationship Id="rId89" Type="http://schemas.openxmlformats.org/officeDocument/2006/relationships/tags" Target="../tags/tag150.xml"/><Relationship Id="rId88" Type="http://schemas.openxmlformats.org/officeDocument/2006/relationships/tags" Target="../tags/tag149.xml"/><Relationship Id="rId87" Type="http://schemas.openxmlformats.org/officeDocument/2006/relationships/tags" Target="../tags/tag148.xml"/><Relationship Id="rId86" Type="http://schemas.openxmlformats.org/officeDocument/2006/relationships/tags" Target="../tags/tag147.xml"/><Relationship Id="rId85" Type="http://schemas.openxmlformats.org/officeDocument/2006/relationships/tags" Target="../tags/tag146.xml"/><Relationship Id="rId84" Type="http://schemas.openxmlformats.org/officeDocument/2006/relationships/tags" Target="../tags/tag145.xml"/><Relationship Id="rId83" Type="http://schemas.openxmlformats.org/officeDocument/2006/relationships/tags" Target="../tags/tag144.xml"/><Relationship Id="rId82" Type="http://schemas.openxmlformats.org/officeDocument/2006/relationships/tags" Target="../tags/tag143.xml"/><Relationship Id="rId81" Type="http://schemas.openxmlformats.org/officeDocument/2006/relationships/tags" Target="../tags/tag142.xml"/><Relationship Id="rId80" Type="http://schemas.openxmlformats.org/officeDocument/2006/relationships/tags" Target="../tags/tag141.xml"/><Relationship Id="rId8" Type="http://schemas.openxmlformats.org/officeDocument/2006/relationships/tags" Target="../tags/tag69.xml"/><Relationship Id="rId79" Type="http://schemas.openxmlformats.org/officeDocument/2006/relationships/tags" Target="../tags/tag140.xml"/><Relationship Id="rId78" Type="http://schemas.openxmlformats.org/officeDocument/2006/relationships/tags" Target="../tags/tag139.xml"/><Relationship Id="rId77" Type="http://schemas.openxmlformats.org/officeDocument/2006/relationships/tags" Target="../tags/tag138.xml"/><Relationship Id="rId76" Type="http://schemas.openxmlformats.org/officeDocument/2006/relationships/tags" Target="../tags/tag137.xml"/><Relationship Id="rId75" Type="http://schemas.openxmlformats.org/officeDocument/2006/relationships/tags" Target="../tags/tag136.xml"/><Relationship Id="rId74" Type="http://schemas.openxmlformats.org/officeDocument/2006/relationships/tags" Target="../tags/tag135.xml"/><Relationship Id="rId73" Type="http://schemas.openxmlformats.org/officeDocument/2006/relationships/tags" Target="../tags/tag134.xml"/><Relationship Id="rId72" Type="http://schemas.openxmlformats.org/officeDocument/2006/relationships/tags" Target="../tags/tag133.xml"/><Relationship Id="rId71" Type="http://schemas.openxmlformats.org/officeDocument/2006/relationships/tags" Target="../tags/tag132.xml"/><Relationship Id="rId70" Type="http://schemas.openxmlformats.org/officeDocument/2006/relationships/tags" Target="../tags/tag131.xml"/><Relationship Id="rId7" Type="http://schemas.openxmlformats.org/officeDocument/2006/relationships/tags" Target="../tags/tag68.xml"/><Relationship Id="rId69" Type="http://schemas.openxmlformats.org/officeDocument/2006/relationships/tags" Target="../tags/tag130.xml"/><Relationship Id="rId68" Type="http://schemas.openxmlformats.org/officeDocument/2006/relationships/tags" Target="../tags/tag129.xml"/><Relationship Id="rId67" Type="http://schemas.openxmlformats.org/officeDocument/2006/relationships/tags" Target="../tags/tag128.xml"/><Relationship Id="rId66" Type="http://schemas.openxmlformats.org/officeDocument/2006/relationships/tags" Target="../tags/tag127.xml"/><Relationship Id="rId65" Type="http://schemas.openxmlformats.org/officeDocument/2006/relationships/tags" Target="../tags/tag126.xml"/><Relationship Id="rId64" Type="http://schemas.openxmlformats.org/officeDocument/2006/relationships/tags" Target="../tags/tag125.xml"/><Relationship Id="rId63" Type="http://schemas.openxmlformats.org/officeDocument/2006/relationships/tags" Target="../tags/tag124.xml"/><Relationship Id="rId62" Type="http://schemas.openxmlformats.org/officeDocument/2006/relationships/tags" Target="../tags/tag123.xml"/><Relationship Id="rId61" Type="http://schemas.openxmlformats.org/officeDocument/2006/relationships/tags" Target="../tags/tag122.xml"/><Relationship Id="rId60" Type="http://schemas.openxmlformats.org/officeDocument/2006/relationships/tags" Target="../tags/tag121.xml"/><Relationship Id="rId6" Type="http://schemas.openxmlformats.org/officeDocument/2006/relationships/tags" Target="../tags/tag67.xml"/><Relationship Id="rId59" Type="http://schemas.openxmlformats.org/officeDocument/2006/relationships/tags" Target="../tags/tag120.xml"/><Relationship Id="rId58" Type="http://schemas.openxmlformats.org/officeDocument/2006/relationships/tags" Target="../tags/tag119.xml"/><Relationship Id="rId57" Type="http://schemas.openxmlformats.org/officeDocument/2006/relationships/tags" Target="../tags/tag118.xml"/><Relationship Id="rId56" Type="http://schemas.openxmlformats.org/officeDocument/2006/relationships/tags" Target="../tags/tag117.xml"/><Relationship Id="rId55" Type="http://schemas.openxmlformats.org/officeDocument/2006/relationships/tags" Target="../tags/tag116.xml"/><Relationship Id="rId54" Type="http://schemas.openxmlformats.org/officeDocument/2006/relationships/tags" Target="../tags/tag115.xml"/><Relationship Id="rId53" Type="http://schemas.openxmlformats.org/officeDocument/2006/relationships/tags" Target="../tags/tag114.xml"/><Relationship Id="rId52" Type="http://schemas.openxmlformats.org/officeDocument/2006/relationships/tags" Target="../tags/tag113.xml"/><Relationship Id="rId51" Type="http://schemas.openxmlformats.org/officeDocument/2006/relationships/tags" Target="../tags/tag112.xml"/><Relationship Id="rId50" Type="http://schemas.openxmlformats.org/officeDocument/2006/relationships/tags" Target="../tags/tag111.xml"/><Relationship Id="rId5" Type="http://schemas.openxmlformats.org/officeDocument/2006/relationships/tags" Target="../tags/tag66.xml"/><Relationship Id="rId49" Type="http://schemas.openxmlformats.org/officeDocument/2006/relationships/tags" Target="../tags/tag110.xml"/><Relationship Id="rId48" Type="http://schemas.openxmlformats.org/officeDocument/2006/relationships/tags" Target="../tags/tag109.xml"/><Relationship Id="rId47" Type="http://schemas.openxmlformats.org/officeDocument/2006/relationships/tags" Target="../tags/tag108.xml"/><Relationship Id="rId46" Type="http://schemas.openxmlformats.org/officeDocument/2006/relationships/tags" Target="../tags/tag107.xml"/><Relationship Id="rId45" Type="http://schemas.openxmlformats.org/officeDocument/2006/relationships/tags" Target="../tags/tag106.xml"/><Relationship Id="rId44" Type="http://schemas.openxmlformats.org/officeDocument/2006/relationships/tags" Target="../tags/tag105.xml"/><Relationship Id="rId43" Type="http://schemas.openxmlformats.org/officeDocument/2006/relationships/tags" Target="../tags/tag104.xml"/><Relationship Id="rId42" Type="http://schemas.openxmlformats.org/officeDocument/2006/relationships/tags" Target="../tags/tag103.xml"/><Relationship Id="rId41" Type="http://schemas.openxmlformats.org/officeDocument/2006/relationships/tags" Target="../tags/tag102.xml"/><Relationship Id="rId40" Type="http://schemas.openxmlformats.org/officeDocument/2006/relationships/tags" Target="../tags/tag101.xml"/><Relationship Id="rId4" Type="http://schemas.openxmlformats.org/officeDocument/2006/relationships/tags" Target="../tags/tag65.xml"/><Relationship Id="rId39" Type="http://schemas.openxmlformats.org/officeDocument/2006/relationships/tags" Target="../tags/tag100.xml"/><Relationship Id="rId38" Type="http://schemas.openxmlformats.org/officeDocument/2006/relationships/tags" Target="../tags/tag99.xml"/><Relationship Id="rId37" Type="http://schemas.openxmlformats.org/officeDocument/2006/relationships/tags" Target="../tags/tag98.xml"/><Relationship Id="rId36" Type="http://schemas.openxmlformats.org/officeDocument/2006/relationships/tags" Target="../tags/tag97.xml"/><Relationship Id="rId35" Type="http://schemas.openxmlformats.org/officeDocument/2006/relationships/tags" Target="../tags/tag96.xml"/><Relationship Id="rId34" Type="http://schemas.openxmlformats.org/officeDocument/2006/relationships/tags" Target="../tags/tag95.xml"/><Relationship Id="rId33" Type="http://schemas.openxmlformats.org/officeDocument/2006/relationships/tags" Target="../tags/tag94.xml"/><Relationship Id="rId32" Type="http://schemas.openxmlformats.org/officeDocument/2006/relationships/tags" Target="../tags/tag93.xml"/><Relationship Id="rId31" Type="http://schemas.openxmlformats.org/officeDocument/2006/relationships/tags" Target="../tags/tag92.xml"/><Relationship Id="rId30" Type="http://schemas.openxmlformats.org/officeDocument/2006/relationships/tags" Target="../tags/tag91.xml"/><Relationship Id="rId3" Type="http://schemas.openxmlformats.org/officeDocument/2006/relationships/tags" Target="../tags/tag64.xml"/><Relationship Id="rId29" Type="http://schemas.openxmlformats.org/officeDocument/2006/relationships/tags" Target="../tags/tag90.xml"/><Relationship Id="rId28" Type="http://schemas.openxmlformats.org/officeDocument/2006/relationships/tags" Target="../tags/tag89.xml"/><Relationship Id="rId27" Type="http://schemas.openxmlformats.org/officeDocument/2006/relationships/tags" Target="../tags/tag88.xml"/><Relationship Id="rId26" Type="http://schemas.openxmlformats.org/officeDocument/2006/relationships/tags" Target="../tags/tag87.xml"/><Relationship Id="rId25" Type="http://schemas.openxmlformats.org/officeDocument/2006/relationships/tags" Target="../tags/tag86.xml"/><Relationship Id="rId24" Type="http://schemas.openxmlformats.org/officeDocument/2006/relationships/tags" Target="../tags/tag85.xml"/><Relationship Id="rId23" Type="http://schemas.openxmlformats.org/officeDocument/2006/relationships/tags" Target="../tags/tag84.xml"/><Relationship Id="rId22" Type="http://schemas.openxmlformats.org/officeDocument/2006/relationships/tags" Target="../tags/tag83.xml"/><Relationship Id="rId21" Type="http://schemas.openxmlformats.org/officeDocument/2006/relationships/tags" Target="../tags/tag82.xml"/><Relationship Id="rId20" Type="http://schemas.openxmlformats.org/officeDocument/2006/relationships/tags" Target="../tags/tag81.xml"/><Relationship Id="rId2" Type="http://schemas.openxmlformats.org/officeDocument/2006/relationships/image" Target="../media/image1.png"/><Relationship Id="rId19" Type="http://schemas.openxmlformats.org/officeDocument/2006/relationships/tags" Target="../tags/tag80.xml"/><Relationship Id="rId18" Type="http://schemas.openxmlformats.org/officeDocument/2006/relationships/tags" Target="../tags/tag79.xml"/><Relationship Id="rId17" Type="http://schemas.openxmlformats.org/officeDocument/2006/relationships/tags" Target="../tags/tag78.xml"/><Relationship Id="rId16" Type="http://schemas.openxmlformats.org/officeDocument/2006/relationships/tags" Target="../tags/tag77.xml"/><Relationship Id="rId15" Type="http://schemas.openxmlformats.org/officeDocument/2006/relationships/tags" Target="../tags/tag76.xml"/><Relationship Id="rId14" Type="http://schemas.openxmlformats.org/officeDocument/2006/relationships/tags" Target="../tags/tag75.xml"/><Relationship Id="rId13" Type="http://schemas.openxmlformats.org/officeDocument/2006/relationships/tags" Target="../tags/tag74.xml"/><Relationship Id="rId12" Type="http://schemas.openxmlformats.org/officeDocument/2006/relationships/tags" Target="../tags/tag73.xml"/><Relationship Id="rId114" Type="http://schemas.openxmlformats.org/officeDocument/2006/relationships/slideLayout" Target="../slideLayouts/slideLayout1.xml"/><Relationship Id="rId113" Type="http://schemas.openxmlformats.org/officeDocument/2006/relationships/tags" Target="../tags/tag174.xml"/><Relationship Id="rId112" Type="http://schemas.openxmlformats.org/officeDocument/2006/relationships/tags" Target="../tags/tag173.xml"/><Relationship Id="rId111" Type="http://schemas.openxmlformats.org/officeDocument/2006/relationships/tags" Target="../tags/tag172.xml"/><Relationship Id="rId110" Type="http://schemas.openxmlformats.org/officeDocument/2006/relationships/tags" Target="../tags/tag171.xml"/><Relationship Id="rId11" Type="http://schemas.openxmlformats.org/officeDocument/2006/relationships/tags" Target="../tags/tag72.xml"/><Relationship Id="rId109" Type="http://schemas.openxmlformats.org/officeDocument/2006/relationships/tags" Target="../tags/tag170.xml"/><Relationship Id="rId108" Type="http://schemas.openxmlformats.org/officeDocument/2006/relationships/tags" Target="../tags/tag169.xml"/><Relationship Id="rId107" Type="http://schemas.openxmlformats.org/officeDocument/2006/relationships/tags" Target="../tags/tag168.xml"/><Relationship Id="rId106" Type="http://schemas.openxmlformats.org/officeDocument/2006/relationships/tags" Target="../tags/tag167.xml"/><Relationship Id="rId105" Type="http://schemas.openxmlformats.org/officeDocument/2006/relationships/tags" Target="../tags/tag166.xml"/><Relationship Id="rId104" Type="http://schemas.openxmlformats.org/officeDocument/2006/relationships/tags" Target="../tags/tag165.xml"/><Relationship Id="rId103" Type="http://schemas.openxmlformats.org/officeDocument/2006/relationships/tags" Target="../tags/tag164.xml"/><Relationship Id="rId102" Type="http://schemas.openxmlformats.org/officeDocument/2006/relationships/tags" Target="../tags/tag163.xml"/><Relationship Id="rId101" Type="http://schemas.openxmlformats.org/officeDocument/2006/relationships/tags" Target="../tags/tag162.xml"/><Relationship Id="rId100" Type="http://schemas.openxmlformats.org/officeDocument/2006/relationships/tags" Target="../tags/tag161.xml"/><Relationship Id="rId10" Type="http://schemas.openxmlformats.org/officeDocument/2006/relationships/tags" Target="../tags/tag71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4" name="组合 383"/>
          <p:cNvGrpSpPr/>
          <p:nvPr/>
        </p:nvGrpSpPr>
        <p:grpSpPr>
          <a:xfrm>
            <a:off x="0" y="520065"/>
            <a:ext cx="6858000" cy="7302500"/>
            <a:chOff x="0" y="0"/>
            <a:chExt cx="10800" cy="11500"/>
          </a:xfrm>
        </p:grpSpPr>
        <p:pic>
          <p:nvPicPr>
            <p:cNvPr id="4" name="图片 3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2"/>
            <a:srcRect l="1450" t="1866" r="39677" b="2886"/>
            <a:stretch>
              <a:fillRect/>
            </a:stretch>
          </p:blipFill>
          <p:spPr>
            <a:xfrm>
              <a:off x="0" y="0"/>
              <a:ext cx="10800" cy="11500"/>
            </a:xfrm>
            <a:prstGeom prst="rect">
              <a:avLst/>
            </a:prstGeom>
          </p:spPr>
        </p:pic>
        <p:grpSp>
          <p:nvGrpSpPr>
            <p:cNvPr id="160" name="组合 159"/>
            <p:cNvGrpSpPr/>
            <p:nvPr/>
          </p:nvGrpSpPr>
          <p:grpSpPr>
            <a:xfrm>
              <a:off x="1049" y="283"/>
              <a:ext cx="8220" cy="10048"/>
              <a:chOff x="2832" y="626"/>
              <a:chExt cx="7114" cy="8627"/>
            </a:xfrm>
          </p:grpSpPr>
          <p:sp>
            <p:nvSpPr>
              <p:cNvPr id="162" name="圆角矩形 161"/>
              <p:cNvSpPr/>
              <p:nvPr/>
            </p:nvSpPr>
            <p:spPr>
              <a:xfrm>
                <a:off x="7907" y="8089"/>
                <a:ext cx="1239" cy="828"/>
              </a:xfrm>
              <a:prstGeom prst="roundRect">
                <a:avLst/>
              </a:prstGeom>
              <a:solidFill>
                <a:schemeClr val="accent3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163" name="圆角矩形 162"/>
              <p:cNvSpPr/>
              <p:nvPr/>
            </p:nvSpPr>
            <p:spPr>
              <a:xfrm>
                <a:off x="8737" y="7327"/>
                <a:ext cx="790" cy="690"/>
              </a:xfrm>
              <a:prstGeom prst="round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164" name="圆角矩形 163"/>
              <p:cNvSpPr/>
              <p:nvPr/>
            </p:nvSpPr>
            <p:spPr>
              <a:xfrm>
                <a:off x="3549" y="8087"/>
                <a:ext cx="1280" cy="810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165" name="圆角矩形 164"/>
              <p:cNvSpPr/>
              <p:nvPr/>
            </p:nvSpPr>
            <p:spPr>
              <a:xfrm rot="3060000">
                <a:off x="4330" y="6606"/>
                <a:ext cx="654" cy="522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169" name="圆角矩形 168"/>
              <p:cNvSpPr/>
              <p:nvPr>
                <p:custDataLst>
                  <p:tags r:id="rId3"/>
                </p:custDataLst>
              </p:nvPr>
            </p:nvSpPr>
            <p:spPr>
              <a:xfrm rot="7260000">
                <a:off x="7965" y="6411"/>
                <a:ext cx="635" cy="486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170" name="矩形 169"/>
              <p:cNvSpPr/>
              <p:nvPr/>
            </p:nvSpPr>
            <p:spPr>
              <a:xfrm>
                <a:off x="6969" y="2197"/>
                <a:ext cx="1341" cy="532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171" name="圆角矩形 170"/>
              <p:cNvSpPr/>
              <p:nvPr>
                <p:custDataLst>
                  <p:tags r:id="rId4"/>
                </p:custDataLst>
              </p:nvPr>
            </p:nvSpPr>
            <p:spPr>
              <a:xfrm>
                <a:off x="3157" y="7327"/>
                <a:ext cx="790" cy="690"/>
              </a:xfrm>
              <a:prstGeom prst="round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172" name="圆角矩形 171"/>
              <p:cNvSpPr/>
              <p:nvPr/>
            </p:nvSpPr>
            <p:spPr>
              <a:xfrm rot="18060000">
                <a:off x="5219" y="7237"/>
                <a:ext cx="380" cy="530"/>
              </a:xfrm>
              <a:prstGeom prst="roundRect">
                <a:avLst/>
              </a:prstGeom>
              <a:solidFill>
                <a:schemeClr val="tx2">
                  <a:lumMod val="50000"/>
                  <a:lumOff val="50000"/>
                </a:schemeClr>
              </a:solidFill>
              <a:ln>
                <a:solidFill>
                  <a:schemeClr val="tx2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173" name="圆角矩形 172"/>
              <p:cNvSpPr/>
              <p:nvPr>
                <p:custDataLst>
                  <p:tags r:id="rId5"/>
                </p:custDataLst>
              </p:nvPr>
            </p:nvSpPr>
            <p:spPr>
              <a:xfrm rot="14220000">
                <a:off x="7334" y="6981"/>
                <a:ext cx="618" cy="786"/>
              </a:xfrm>
              <a:prstGeom prst="roundRect">
                <a:avLst/>
              </a:prstGeom>
              <a:solidFill>
                <a:schemeClr val="tx2">
                  <a:lumMod val="50000"/>
                  <a:lumOff val="50000"/>
                </a:schemeClr>
              </a:solidFill>
              <a:ln>
                <a:solidFill>
                  <a:schemeClr val="tx2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174" name="圆角矩形 173"/>
              <p:cNvSpPr/>
              <p:nvPr/>
            </p:nvSpPr>
            <p:spPr>
              <a:xfrm>
                <a:off x="8987" y="6797"/>
                <a:ext cx="540" cy="430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175" name="圆角矩形 174"/>
              <p:cNvSpPr/>
              <p:nvPr>
                <p:custDataLst>
                  <p:tags r:id="rId6"/>
                </p:custDataLst>
              </p:nvPr>
            </p:nvSpPr>
            <p:spPr>
              <a:xfrm>
                <a:off x="3133" y="5364"/>
                <a:ext cx="268" cy="1623"/>
              </a:xfrm>
              <a:prstGeom prst="round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176" name="圆角矩形 175"/>
              <p:cNvSpPr/>
              <p:nvPr/>
            </p:nvSpPr>
            <p:spPr>
              <a:xfrm>
                <a:off x="8826" y="2131"/>
                <a:ext cx="662" cy="548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177" name="圆角矩形 176"/>
              <p:cNvSpPr/>
              <p:nvPr>
                <p:custDataLst>
                  <p:tags r:id="rId7"/>
                </p:custDataLst>
              </p:nvPr>
            </p:nvSpPr>
            <p:spPr>
              <a:xfrm>
                <a:off x="8363" y="3183"/>
                <a:ext cx="463" cy="360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178" name="矩形 177"/>
              <p:cNvSpPr/>
              <p:nvPr/>
            </p:nvSpPr>
            <p:spPr>
              <a:xfrm rot="19380000">
                <a:off x="3935" y="2390"/>
                <a:ext cx="590" cy="398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179" name="矩形 178"/>
              <p:cNvSpPr/>
              <p:nvPr>
                <p:custDataLst>
                  <p:tags r:id="rId8"/>
                </p:custDataLst>
              </p:nvPr>
            </p:nvSpPr>
            <p:spPr>
              <a:xfrm rot="19380000">
                <a:off x="3460" y="2746"/>
                <a:ext cx="590" cy="398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180" name="矩形 179"/>
              <p:cNvSpPr/>
              <p:nvPr/>
            </p:nvSpPr>
            <p:spPr>
              <a:xfrm rot="19560000">
                <a:off x="4642" y="2753"/>
                <a:ext cx="676" cy="232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181" name="矩形 180"/>
              <p:cNvSpPr/>
              <p:nvPr>
                <p:custDataLst>
                  <p:tags r:id="rId9"/>
                </p:custDataLst>
              </p:nvPr>
            </p:nvSpPr>
            <p:spPr>
              <a:xfrm rot="19800000">
                <a:off x="4849" y="3462"/>
                <a:ext cx="676" cy="259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182" name="矩形 181"/>
              <p:cNvSpPr/>
              <p:nvPr>
                <p:custDataLst>
                  <p:tags r:id="rId10"/>
                </p:custDataLst>
              </p:nvPr>
            </p:nvSpPr>
            <p:spPr>
              <a:xfrm rot="17760000">
                <a:off x="3877" y="4365"/>
                <a:ext cx="676" cy="304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183" name="矩形 182"/>
              <p:cNvSpPr/>
              <p:nvPr>
                <p:custDataLst>
                  <p:tags r:id="rId11"/>
                </p:custDataLst>
              </p:nvPr>
            </p:nvSpPr>
            <p:spPr>
              <a:xfrm rot="17760000">
                <a:off x="4528" y="4629"/>
                <a:ext cx="607" cy="221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184" name="矩形 183"/>
              <p:cNvSpPr/>
              <p:nvPr>
                <p:custDataLst>
                  <p:tags r:id="rId12"/>
                </p:custDataLst>
              </p:nvPr>
            </p:nvSpPr>
            <p:spPr>
              <a:xfrm rot="19800000">
                <a:off x="5166" y="3995"/>
                <a:ext cx="622" cy="227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210" name="矩形 209"/>
              <p:cNvSpPr/>
              <p:nvPr>
                <p:custDataLst>
                  <p:tags r:id="rId13"/>
                </p:custDataLst>
              </p:nvPr>
            </p:nvSpPr>
            <p:spPr>
              <a:xfrm rot="18780000">
                <a:off x="3564" y="3499"/>
                <a:ext cx="744" cy="299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213" name="矩形 212"/>
              <p:cNvSpPr/>
              <p:nvPr>
                <p:custDataLst>
                  <p:tags r:id="rId14"/>
                </p:custDataLst>
              </p:nvPr>
            </p:nvSpPr>
            <p:spPr>
              <a:xfrm rot="18960000">
                <a:off x="5210" y="4625"/>
                <a:ext cx="693" cy="231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214" name="矩形 213"/>
              <p:cNvSpPr/>
              <p:nvPr/>
            </p:nvSpPr>
            <p:spPr>
              <a:xfrm>
                <a:off x="3103" y="4772"/>
                <a:ext cx="405" cy="33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215" name="矩形 214"/>
              <p:cNvSpPr/>
              <p:nvPr>
                <p:custDataLst>
                  <p:tags r:id="rId15"/>
                </p:custDataLst>
              </p:nvPr>
            </p:nvSpPr>
            <p:spPr>
              <a:xfrm rot="18060000">
                <a:off x="3151" y="4370"/>
                <a:ext cx="480" cy="192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217" name="圆角矩形 216"/>
              <p:cNvSpPr/>
              <p:nvPr>
                <p:custDataLst>
                  <p:tags r:id="rId16"/>
                </p:custDataLst>
              </p:nvPr>
            </p:nvSpPr>
            <p:spPr>
              <a:xfrm>
                <a:off x="7063" y="8438"/>
                <a:ext cx="714" cy="517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218" name="圆角矩形 217"/>
              <p:cNvSpPr/>
              <p:nvPr>
                <p:custDataLst>
                  <p:tags r:id="rId17"/>
                </p:custDataLst>
              </p:nvPr>
            </p:nvSpPr>
            <p:spPr>
              <a:xfrm>
                <a:off x="5020" y="8443"/>
                <a:ext cx="714" cy="517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219" name="文本框 218"/>
              <p:cNvSpPr txBox="1"/>
              <p:nvPr/>
            </p:nvSpPr>
            <p:spPr>
              <a:xfrm>
                <a:off x="7809" y="8182"/>
                <a:ext cx="1416" cy="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indent="0" algn="ctr" fontAlgn="auto">
                  <a:lnSpc>
                    <a:spcPts val="1500"/>
                  </a:lnSpc>
                </a:pPr>
                <a:r>
                  <a:rPr lang="en-US" altLang="zh-CN" sz="1400" b="1"/>
                  <a:t>7</a:t>
                </a:r>
                <a:r>
                  <a:rPr lang="zh-CN" altLang="en-US" sz="1400" b="1"/>
                  <a:t>号</a:t>
                </a:r>
                <a:endParaRPr lang="zh-CN" altLang="en-US" sz="1400" b="1"/>
              </a:p>
              <a:p>
                <a:pPr indent="0" algn="ctr" fontAlgn="auto">
                  <a:lnSpc>
                    <a:spcPts val="1500"/>
                  </a:lnSpc>
                </a:pPr>
                <a:r>
                  <a:rPr lang="zh-CN" altLang="en-US" sz="1400" b="1"/>
                  <a:t>（天一楼）</a:t>
                </a:r>
                <a:endParaRPr lang="zh-CN" altLang="en-US" sz="1400" b="1"/>
              </a:p>
            </p:txBody>
          </p:sp>
          <p:sp>
            <p:nvSpPr>
              <p:cNvPr id="220" name="文本框 219"/>
              <p:cNvSpPr txBox="1"/>
              <p:nvPr/>
            </p:nvSpPr>
            <p:spPr>
              <a:xfrm>
                <a:off x="6987" y="8511"/>
                <a:ext cx="1017" cy="3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1200" b="1">
                    <a:solidFill>
                      <a:schemeClr val="bg1"/>
                    </a:solidFill>
                  </a:rPr>
                  <a:t>篮球场</a:t>
                </a:r>
                <a:endParaRPr lang="zh-CN" altLang="en-US" sz="12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21" name="文本框 220"/>
              <p:cNvSpPr txBox="1"/>
              <p:nvPr>
                <p:custDataLst>
                  <p:tags r:id="rId18"/>
                </p:custDataLst>
              </p:nvPr>
            </p:nvSpPr>
            <p:spPr>
              <a:xfrm>
                <a:off x="4936" y="8511"/>
                <a:ext cx="1017" cy="3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1200" b="1">
                    <a:solidFill>
                      <a:schemeClr val="bg1"/>
                    </a:solidFill>
                  </a:rPr>
                  <a:t>篮球场</a:t>
                </a:r>
                <a:endParaRPr lang="zh-CN" altLang="en-US" sz="12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22" name="文本框 221"/>
              <p:cNvSpPr txBox="1"/>
              <p:nvPr>
                <p:custDataLst>
                  <p:tags r:id="rId19"/>
                </p:custDataLst>
              </p:nvPr>
            </p:nvSpPr>
            <p:spPr>
              <a:xfrm>
                <a:off x="3457" y="8116"/>
                <a:ext cx="1416" cy="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indent="0" algn="ctr" fontAlgn="auto">
                  <a:lnSpc>
                    <a:spcPts val="1500"/>
                  </a:lnSpc>
                </a:pPr>
                <a:r>
                  <a:rPr lang="en-US" altLang="zh-CN" sz="1200" b="1"/>
                  <a:t>8</a:t>
                </a:r>
                <a:r>
                  <a:rPr lang="zh-CN" altLang="en-US" sz="1200" b="1"/>
                  <a:t>号</a:t>
                </a:r>
                <a:endParaRPr lang="zh-CN" altLang="en-US" sz="1200" b="1"/>
              </a:p>
              <a:p>
                <a:pPr indent="0" algn="ctr" fontAlgn="auto">
                  <a:lnSpc>
                    <a:spcPts val="1500"/>
                  </a:lnSpc>
                </a:pPr>
                <a:r>
                  <a:rPr lang="zh-CN" altLang="en-US" sz="1200" b="1"/>
                  <a:t>（人合楼）</a:t>
                </a:r>
                <a:endParaRPr lang="zh-CN" altLang="en-US" sz="1200" b="1"/>
              </a:p>
            </p:txBody>
          </p:sp>
          <p:sp>
            <p:nvSpPr>
              <p:cNvPr id="223" name="文本框 222"/>
              <p:cNvSpPr txBox="1"/>
              <p:nvPr>
                <p:custDataLst>
                  <p:tags r:id="rId20"/>
                </p:custDataLst>
              </p:nvPr>
            </p:nvSpPr>
            <p:spPr>
              <a:xfrm>
                <a:off x="8430" y="7380"/>
                <a:ext cx="1416" cy="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indent="0" algn="ctr" fontAlgn="auto">
                  <a:lnSpc>
                    <a:spcPts val="1280"/>
                  </a:lnSpc>
                </a:pPr>
                <a:r>
                  <a:rPr lang="zh-CN" altLang="en-US" sz="910" b="1"/>
                  <a:t>工科</a:t>
                </a:r>
                <a:endParaRPr lang="zh-CN" altLang="en-US" sz="910" b="1"/>
              </a:p>
              <a:p>
                <a:pPr indent="0" algn="ctr" fontAlgn="auto">
                  <a:lnSpc>
                    <a:spcPts val="1280"/>
                  </a:lnSpc>
                </a:pPr>
                <a:r>
                  <a:rPr lang="zh-CN" altLang="en-US" sz="910" b="1"/>
                  <a:t>教学楼</a:t>
                </a:r>
                <a:endParaRPr lang="zh-CN" altLang="en-US" sz="910" b="1"/>
              </a:p>
            </p:txBody>
          </p:sp>
          <p:sp>
            <p:nvSpPr>
              <p:cNvPr id="226" name="文本框 225"/>
              <p:cNvSpPr txBox="1"/>
              <p:nvPr>
                <p:custDataLst>
                  <p:tags r:id="rId21"/>
                </p:custDataLst>
              </p:nvPr>
            </p:nvSpPr>
            <p:spPr>
              <a:xfrm>
                <a:off x="8929" y="6849"/>
                <a:ext cx="1017" cy="2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800" b="1">
                    <a:solidFill>
                      <a:schemeClr val="bg1"/>
                    </a:solidFill>
                  </a:rPr>
                  <a:t>篮球场</a:t>
                </a:r>
                <a:endParaRPr lang="zh-CN" altLang="en-US" sz="8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27" name="文本框 226"/>
              <p:cNvSpPr txBox="1"/>
              <p:nvPr>
                <p:custDataLst>
                  <p:tags r:id="rId22"/>
                </p:custDataLst>
              </p:nvPr>
            </p:nvSpPr>
            <p:spPr>
              <a:xfrm>
                <a:off x="9204" y="5371"/>
                <a:ext cx="471" cy="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1050" b="1">
                    <a:solidFill>
                      <a:schemeClr val="tx1"/>
                    </a:solidFill>
                  </a:rPr>
                  <a:t>室内篮球场</a:t>
                </a:r>
                <a:endParaRPr lang="zh-CN" altLang="en-US" sz="105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28" name="文本框 227"/>
              <p:cNvSpPr txBox="1"/>
              <p:nvPr>
                <p:custDataLst>
                  <p:tags r:id="rId23"/>
                </p:custDataLst>
              </p:nvPr>
            </p:nvSpPr>
            <p:spPr>
              <a:xfrm>
                <a:off x="8728" y="2235"/>
                <a:ext cx="1017" cy="3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1200" b="1">
                    <a:solidFill>
                      <a:schemeClr val="bg1"/>
                    </a:solidFill>
                  </a:rPr>
                  <a:t>体育馆</a:t>
                </a:r>
                <a:endParaRPr lang="zh-CN" altLang="en-US" sz="12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29" name="文本框 228"/>
              <p:cNvSpPr txBox="1"/>
              <p:nvPr>
                <p:custDataLst>
                  <p:tags r:id="rId24"/>
                </p:custDataLst>
              </p:nvPr>
            </p:nvSpPr>
            <p:spPr>
              <a:xfrm>
                <a:off x="6893" y="2158"/>
                <a:ext cx="1416" cy="6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ctr"/>
                <a:r>
                  <a:rPr lang="zh-CN" altLang="en-US" sz="1200" b="1"/>
                  <a:t>音体楼</a:t>
                </a:r>
                <a:endParaRPr lang="zh-CN" altLang="en-US" sz="1200" b="1"/>
              </a:p>
              <a:p>
                <a:pPr algn="ctr"/>
                <a:r>
                  <a:rPr lang="zh-CN" altLang="en-US" sz="1200" b="1"/>
                  <a:t>（闻韶楼）</a:t>
                </a:r>
                <a:endParaRPr lang="zh-CN" altLang="en-US" sz="1200" b="1"/>
              </a:p>
            </p:txBody>
          </p:sp>
          <p:sp>
            <p:nvSpPr>
              <p:cNvPr id="230" name="文本框 229"/>
              <p:cNvSpPr txBox="1"/>
              <p:nvPr>
                <p:custDataLst>
                  <p:tags r:id="rId25"/>
                </p:custDataLst>
              </p:nvPr>
            </p:nvSpPr>
            <p:spPr>
              <a:xfrm>
                <a:off x="6036" y="3485"/>
                <a:ext cx="767" cy="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900" b="1">
                    <a:solidFill>
                      <a:schemeClr val="tx1"/>
                    </a:solidFill>
                  </a:rPr>
                  <a:t>图书馆</a:t>
                </a:r>
                <a:endParaRPr lang="zh-CN" altLang="en-US" sz="9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31" name="文本框 230"/>
              <p:cNvSpPr txBox="1"/>
              <p:nvPr>
                <p:custDataLst>
                  <p:tags r:id="rId26"/>
                </p:custDataLst>
              </p:nvPr>
            </p:nvSpPr>
            <p:spPr>
              <a:xfrm>
                <a:off x="5415" y="2308"/>
                <a:ext cx="1017" cy="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680" b="1">
                    <a:solidFill>
                      <a:schemeClr val="bg1"/>
                    </a:solidFill>
                  </a:rPr>
                  <a:t>篮球场</a:t>
                </a:r>
                <a:endParaRPr lang="zh-CN" altLang="en-US" sz="68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32" name="文本框 231"/>
              <p:cNvSpPr txBox="1"/>
              <p:nvPr/>
            </p:nvSpPr>
            <p:spPr>
              <a:xfrm rot="19320000">
                <a:off x="3821" y="2364"/>
                <a:ext cx="976" cy="2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 sz="800" b="1"/>
                  <a:t>7</a:t>
                </a:r>
                <a:r>
                  <a:rPr lang="zh-CN" altLang="en-US" sz="800" b="1"/>
                  <a:t>号公寓</a:t>
                </a:r>
                <a:endParaRPr lang="zh-CN" altLang="en-US" sz="800" b="1"/>
              </a:p>
            </p:txBody>
          </p:sp>
          <p:sp>
            <p:nvSpPr>
              <p:cNvPr id="233" name="文本框 232"/>
              <p:cNvSpPr txBox="1"/>
              <p:nvPr>
                <p:custDataLst>
                  <p:tags r:id="rId27"/>
                </p:custDataLst>
              </p:nvPr>
            </p:nvSpPr>
            <p:spPr>
              <a:xfrm rot="19320000">
                <a:off x="3338" y="2746"/>
                <a:ext cx="976" cy="2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 sz="800" b="1">
                    <a:solidFill>
                      <a:schemeClr val="tx1"/>
                    </a:solidFill>
                  </a:rPr>
                  <a:t>8</a:t>
                </a:r>
                <a:r>
                  <a:rPr lang="zh-CN" altLang="en-US" sz="800" b="1">
                    <a:solidFill>
                      <a:schemeClr val="tx1"/>
                    </a:solidFill>
                  </a:rPr>
                  <a:t>号公寓</a:t>
                </a:r>
                <a:endParaRPr lang="zh-CN" altLang="en-US" sz="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34" name="文本框 233"/>
              <p:cNvSpPr txBox="1"/>
              <p:nvPr>
                <p:custDataLst>
                  <p:tags r:id="rId28"/>
                </p:custDataLst>
              </p:nvPr>
            </p:nvSpPr>
            <p:spPr>
              <a:xfrm rot="19440000">
                <a:off x="4556" y="2668"/>
                <a:ext cx="976" cy="2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 sz="800" b="1">
                    <a:solidFill>
                      <a:schemeClr val="tx1"/>
                    </a:solidFill>
                  </a:rPr>
                  <a:t>5</a:t>
                </a:r>
                <a:r>
                  <a:rPr lang="zh-CN" altLang="en-US" sz="800" b="1">
                    <a:solidFill>
                      <a:schemeClr val="tx1"/>
                    </a:solidFill>
                  </a:rPr>
                  <a:t>号公寓</a:t>
                </a:r>
                <a:endParaRPr lang="zh-CN" altLang="en-US" sz="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35" name="文本框 234"/>
              <p:cNvSpPr txBox="1"/>
              <p:nvPr>
                <p:custDataLst>
                  <p:tags r:id="rId29"/>
                </p:custDataLst>
              </p:nvPr>
            </p:nvSpPr>
            <p:spPr>
              <a:xfrm rot="17940000">
                <a:off x="2947" y="4204"/>
                <a:ext cx="976" cy="2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 sz="740" b="1">
                    <a:solidFill>
                      <a:schemeClr val="tx1"/>
                    </a:solidFill>
                  </a:rPr>
                  <a:t>6</a:t>
                </a:r>
                <a:r>
                  <a:rPr lang="zh-CN" altLang="en-US" sz="740" b="1">
                    <a:solidFill>
                      <a:schemeClr val="tx1"/>
                    </a:solidFill>
                  </a:rPr>
                  <a:t>号公寓</a:t>
                </a:r>
                <a:endParaRPr lang="zh-CN" altLang="en-US" sz="74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36" name="文本框 235"/>
              <p:cNvSpPr txBox="1"/>
              <p:nvPr>
                <p:custDataLst>
                  <p:tags r:id="rId30"/>
                </p:custDataLst>
              </p:nvPr>
            </p:nvSpPr>
            <p:spPr>
              <a:xfrm rot="19800000">
                <a:off x="4771" y="3390"/>
                <a:ext cx="976" cy="2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 sz="800" b="1">
                    <a:solidFill>
                      <a:schemeClr val="tx1"/>
                    </a:solidFill>
                  </a:rPr>
                  <a:t>4</a:t>
                </a:r>
                <a:r>
                  <a:rPr lang="zh-CN" altLang="en-US" sz="800" b="1">
                    <a:solidFill>
                      <a:schemeClr val="tx1"/>
                    </a:solidFill>
                  </a:rPr>
                  <a:t>号公寓</a:t>
                </a:r>
                <a:endParaRPr lang="zh-CN" altLang="en-US" sz="8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37" name="文本框 236"/>
              <p:cNvSpPr txBox="1"/>
              <p:nvPr>
                <p:custDataLst>
                  <p:tags r:id="rId31"/>
                </p:custDataLst>
              </p:nvPr>
            </p:nvSpPr>
            <p:spPr>
              <a:xfrm rot="17760000">
                <a:off x="3763" y="4270"/>
                <a:ext cx="976" cy="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 sz="900" b="1">
                    <a:solidFill>
                      <a:schemeClr val="tx1"/>
                    </a:solidFill>
                  </a:rPr>
                  <a:t>3</a:t>
                </a:r>
                <a:r>
                  <a:rPr lang="zh-CN" altLang="en-US" sz="900" b="1">
                    <a:solidFill>
                      <a:schemeClr val="tx1"/>
                    </a:solidFill>
                  </a:rPr>
                  <a:t>号公寓</a:t>
                </a:r>
                <a:endParaRPr lang="zh-CN" altLang="en-US" sz="9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38" name="文本框 237"/>
              <p:cNvSpPr txBox="1"/>
              <p:nvPr>
                <p:custDataLst>
                  <p:tags r:id="rId32"/>
                </p:custDataLst>
              </p:nvPr>
            </p:nvSpPr>
            <p:spPr>
              <a:xfrm rot="17820000">
                <a:off x="4387" y="4480"/>
                <a:ext cx="976" cy="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 sz="900" b="1">
                    <a:solidFill>
                      <a:schemeClr val="tx1"/>
                    </a:solidFill>
                  </a:rPr>
                  <a:t>2</a:t>
                </a:r>
                <a:r>
                  <a:rPr lang="zh-CN" altLang="en-US" sz="900" b="1">
                    <a:solidFill>
                      <a:schemeClr val="tx1"/>
                    </a:solidFill>
                  </a:rPr>
                  <a:t>号公寓</a:t>
                </a:r>
                <a:endParaRPr lang="zh-CN" altLang="en-US" sz="9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39" name="文本框 238"/>
              <p:cNvSpPr txBox="1"/>
              <p:nvPr>
                <p:custDataLst>
                  <p:tags r:id="rId33"/>
                </p:custDataLst>
              </p:nvPr>
            </p:nvSpPr>
            <p:spPr>
              <a:xfrm rot="19740000">
                <a:off x="5074" y="3929"/>
                <a:ext cx="921" cy="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 sz="900" b="1">
                    <a:solidFill>
                      <a:schemeClr val="tx1"/>
                    </a:solidFill>
                  </a:rPr>
                  <a:t>1</a:t>
                </a:r>
                <a:r>
                  <a:rPr lang="zh-CN" altLang="en-US" sz="900" b="1">
                    <a:solidFill>
                      <a:schemeClr val="tx1"/>
                    </a:solidFill>
                  </a:rPr>
                  <a:t>号公寓</a:t>
                </a:r>
                <a:endParaRPr lang="zh-CN" altLang="en-US" sz="9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40" name="文本框 239"/>
              <p:cNvSpPr txBox="1"/>
              <p:nvPr>
                <p:custDataLst>
                  <p:tags r:id="rId34"/>
                </p:custDataLst>
              </p:nvPr>
            </p:nvSpPr>
            <p:spPr>
              <a:xfrm rot="18780000">
                <a:off x="3531" y="3351"/>
                <a:ext cx="976" cy="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1200" b="1">
                    <a:solidFill>
                      <a:schemeClr val="bg1"/>
                    </a:solidFill>
                  </a:rPr>
                  <a:t>二餐</a:t>
                </a:r>
                <a:endParaRPr lang="zh-CN" altLang="en-US" sz="12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41" name="文本框 240"/>
              <p:cNvSpPr txBox="1"/>
              <p:nvPr>
                <p:custDataLst>
                  <p:tags r:id="rId35"/>
                </p:custDataLst>
              </p:nvPr>
            </p:nvSpPr>
            <p:spPr>
              <a:xfrm rot="18780000">
                <a:off x="5165" y="4474"/>
                <a:ext cx="976" cy="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1050" b="1">
                    <a:solidFill>
                      <a:schemeClr val="bg1"/>
                    </a:solidFill>
                  </a:rPr>
                  <a:t>一餐</a:t>
                </a:r>
                <a:endParaRPr lang="zh-CN" altLang="en-US" sz="105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42" name="文本框 241"/>
              <p:cNvSpPr txBox="1"/>
              <p:nvPr>
                <p:custDataLst>
                  <p:tags r:id="rId36"/>
                </p:custDataLst>
              </p:nvPr>
            </p:nvSpPr>
            <p:spPr>
              <a:xfrm>
                <a:off x="3025" y="4689"/>
                <a:ext cx="707" cy="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900" b="1">
                    <a:solidFill>
                      <a:schemeClr val="tx1"/>
                    </a:solidFill>
                  </a:rPr>
                  <a:t>菜鸟</a:t>
                </a:r>
                <a:endParaRPr lang="zh-CN" altLang="en-US" sz="900" b="1">
                  <a:solidFill>
                    <a:schemeClr val="tx1"/>
                  </a:solidFill>
                </a:endParaRPr>
              </a:p>
              <a:p>
                <a:r>
                  <a:rPr lang="zh-CN" altLang="en-US" sz="900" b="1">
                    <a:solidFill>
                      <a:schemeClr val="tx1"/>
                    </a:solidFill>
                  </a:rPr>
                  <a:t>驿站</a:t>
                </a:r>
                <a:endParaRPr lang="zh-CN" altLang="en-US" sz="9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43" name="文本框 242"/>
              <p:cNvSpPr txBox="1"/>
              <p:nvPr>
                <p:custDataLst>
                  <p:tags r:id="rId37"/>
                </p:custDataLst>
              </p:nvPr>
            </p:nvSpPr>
            <p:spPr>
              <a:xfrm>
                <a:off x="3054" y="5327"/>
                <a:ext cx="471" cy="16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800" b="1">
                    <a:solidFill>
                      <a:schemeClr val="bg1"/>
                    </a:solidFill>
                  </a:rPr>
                  <a:t>大学生创业孵化基地</a:t>
                </a:r>
                <a:endParaRPr lang="zh-CN" altLang="en-US" sz="8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44" name="文本框 243"/>
              <p:cNvSpPr txBox="1"/>
              <p:nvPr>
                <p:custDataLst>
                  <p:tags r:id="rId38"/>
                </p:custDataLst>
              </p:nvPr>
            </p:nvSpPr>
            <p:spPr>
              <a:xfrm>
                <a:off x="2832" y="7423"/>
                <a:ext cx="1416" cy="4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ctr"/>
                <a:r>
                  <a:rPr lang="zh-CN" altLang="en-US" sz="1400" b="1">
                    <a:solidFill>
                      <a:schemeClr val="bg1"/>
                    </a:solidFill>
                  </a:rPr>
                  <a:t>驾校</a:t>
                </a:r>
                <a:endParaRPr lang="zh-CN" altLang="en-US" sz="14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45" name="文本框 244"/>
              <p:cNvSpPr txBox="1"/>
              <p:nvPr>
                <p:custDataLst>
                  <p:tags r:id="rId39"/>
                </p:custDataLst>
              </p:nvPr>
            </p:nvSpPr>
            <p:spPr>
              <a:xfrm rot="21360000">
                <a:off x="3524" y="5501"/>
                <a:ext cx="1416" cy="5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indent="0" algn="ctr" fontAlgn="auto">
                  <a:lnSpc>
                    <a:spcPts val="1200"/>
                  </a:lnSpc>
                </a:pPr>
                <a:r>
                  <a:rPr lang="en-US" altLang="zh-CN" sz="800" b="1"/>
                  <a:t>3</a:t>
                </a:r>
                <a:r>
                  <a:rPr lang="zh-CN" altLang="en-US" sz="800" b="1"/>
                  <a:t>号</a:t>
                </a:r>
                <a:endParaRPr lang="zh-CN" altLang="en-US" sz="800" b="1"/>
              </a:p>
              <a:p>
                <a:pPr indent="0" algn="ctr" fontAlgn="auto">
                  <a:lnSpc>
                    <a:spcPts val="1200"/>
                  </a:lnSpc>
                </a:pPr>
                <a:r>
                  <a:rPr lang="zh-CN" altLang="en-US" sz="800" b="1"/>
                  <a:t>（至善楼）</a:t>
                </a:r>
                <a:endParaRPr lang="zh-CN" altLang="en-US" sz="800" b="1"/>
              </a:p>
            </p:txBody>
          </p:sp>
          <p:sp>
            <p:nvSpPr>
              <p:cNvPr id="246" name="文本框 245"/>
              <p:cNvSpPr txBox="1"/>
              <p:nvPr>
                <p:custDataLst>
                  <p:tags r:id="rId40"/>
                </p:custDataLst>
              </p:nvPr>
            </p:nvSpPr>
            <p:spPr>
              <a:xfrm rot="3120000">
                <a:off x="3922" y="6599"/>
                <a:ext cx="1416" cy="53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p>
                <a:pPr indent="0" algn="ctr" fontAlgn="auto">
                  <a:lnSpc>
                    <a:spcPts val="1000"/>
                  </a:lnSpc>
                </a:pPr>
                <a:r>
                  <a:rPr lang="en-US" altLang="zh-CN" sz="900" b="1"/>
                  <a:t>2</a:t>
                </a:r>
                <a:r>
                  <a:rPr lang="zh-CN" altLang="en-US" sz="900" b="1"/>
                  <a:t>号</a:t>
                </a:r>
                <a:endParaRPr lang="zh-CN" altLang="en-US" sz="900" b="1"/>
              </a:p>
              <a:p>
                <a:pPr indent="0" algn="ctr" fontAlgn="auto">
                  <a:lnSpc>
                    <a:spcPts val="1000"/>
                  </a:lnSpc>
                </a:pPr>
                <a:r>
                  <a:rPr lang="zh-CN" altLang="en-US" sz="900" b="1"/>
                  <a:t>（齐贤楼）</a:t>
                </a:r>
                <a:endParaRPr lang="zh-CN" altLang="en-US" sz="900" b="1"/>
              </a:p>
            </p:txBody>
          </p:sp>
          <p:sp>
            <p:nvSpPr>
              <p:cNvPr id="247" name="文本框 246"/>
              <p:cNvSpPr txBox="1"/>
              <p:nvPr>
                <p:custDataLst>
                  <p:tags r:id="rId41"/>
                </p:custDataLst>
              </p:nvPr>
            </p:nvSpPr>
            <p:spPr>
              <a:xfrm rot="2100000">
                <a:off x="4722" y="7215"/>
                <a:ext cx="1416" cy="4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indent="0" algn="ctr" fontAlgn="auto">
                  <a:lnSpc>
                    <a:spcPts val="1000"/>
                  </a:lnSpc>
                </a:pPr>
                <a:r>
                  <a:rPr lang="en-US" altLang="zh-CN" sz="740" b="1"/>
                  <a:t>1</a:t>
                </a:r>
                <a:r>
                  <a:rPr lang="zh-CN" altLang="en-US" sz="740" b="1"/>
                  <a:t>号</a:t>
                </a:r>
                <a:endParaRPr lang="zh-CN" altLang="en-US" sz="740" b="1"/>
              </a:p>
              <a:p>
                <a:pPr indent="0" algn="ctr" fontAlgn="auto">
                  <a:lnSpc>
                    <a:spcPts val="1000"/>
                  </a:lnSpc>
                </a:pPr>
                <a:r>
                  <a:rPr lang="zh-CN" altLang="en-US" sz="740" b="1"/>
                  <a:t>（荟萃楼）</a:t>
                </a:r>
                <a:endParaRPr lang="zh-CN" altLang="en-US" sz="740" b="1"/>
              </a:p>
            </p:txBody>
          </p:sp>
          <p:sp>
            <p:nvSpPr>
              <p:cNvPr id="248" name="文本框 247"/>
              <p:cNvSpPr txBox="1"/>
              <p:nvPr>
                <p:custDataLst>
                  <p:tags r:id="rId42"/>
                </p:custDataLst>
              </p:nvPr>
            </p:nvSpPr>
            <p:spPr>
              <a:xfrm rot="19620000">
                <a:off x="6927" y="7070"/>
                <a:ext cx="1416" cy="5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indent="0" algn="ctr" fontAlgn="auto">
                  <a:lnSpc>
                    <a:spcPts val="1200"/>
                  </a:lnSpc>
                </a:pPr>
                <a:r>
                  <a:rPr lang="en-US" altLang="zh-CN" sz="850" b="1"/>
                  <a:t>4</a:t>
                </a:r>
                <a:r>
                  <a:rPr lang="zh-CN" altLang="en-US" sz="850" b="1"/>
                  <a:t>号</a:t>
                </a:r>
                <a:endParaRPr lang="zh-CN" altLang="en-US" sz="850" b="1"/>
              </a:p>
              <a:p>
                <a:pPr indent="0" algn="ctr" fontAlgn="auto">
                  <a:lnSpc>
                    <a:spcPts val="1200"/>
                  </a:lnSpc>
                </a:pPr>
                <a:r>
                  <a:rPr lang="zh-CN" altLang="en-US" sz="850" b="1"/>
                  <a:t>（知新楼）</a:t>
                </a:r>
                <a:endParaRPr lang="zh-CN" altLang="en-US" sz="850" b="1"/>
              </a:p>
            </p:txBody>
          </p:sp>
          <p:sp>
            <p:nvSpPr>
              <p:cNvPr id="249" name="文本框 248"/>
              <p:cNvSpPr txBox="1"/>
              <p:nvPr>
                <p:custDataLst>
                  <p:tags r:id="rId43"/>
                </p:custDataLst>
              </p:nvPr>
            </p:nvSpPr>
            <p:spPr>
              <a:xfrm rot="18120000">
                <a:off x="7565" y="6392"/>
                <a:ext cx="1416" cy="4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indent="0" algn="ctr" fontAlgn="auto">
                  <a:lnSpc>
                    <a:spcPts val="1000"/>
                  </a:lnSpc>
                </a:pPr>
                <a:r>
                  <a:rPr lang="en-US" altLang="zh-CN" sz="800" b="1"/>
                  <a:t>5</a:t>
                </a:r>
                <a:r>
                  <a:rPr lang="zh-CN" altLang="en-US" sz="800" b="1"/>
                  <a:t>号</a:t>
                </a:r>
                <a:endParaRPr lang="zh-CN" altLang="en-US" sz="800" b="1"/>
              </a:p>
              <a:p>
                <a:pPr indent="0" algn="ctr" fontAlgn="auto">
                  <a:lnSpc>
                    <a:spcPts val="1000"/>
                  </a:lnSpc>
                </a:pPr>
                <a:r>
                  <a:rPr lang="zh-CN" altLang="en-US" sz="800" b="1"/>
                  <a:t>（明正楼）</a:t>
                </a:r>
                <a:endParaRPr lang="zh-CN" altLang="en-US" sz="800" b="1"/>
              </a:p>
            </p:txBody>
          </p:sp>
          <p:sp>
            <p:nvSpPr>
              <p:cNvPr id="250" name="文本框 249"/>
              <p:cNvSpPr txBox="1"/>
              <p:nvPr>
                <p:custDataLst>
                  <p:tags r:id="rId44"/>
                </p:custDataLst>
              </p:nvPr>
            </p:nvSpPr>
            <p:spPr>
              <a:xfrm rot="16740000">
                <a:off x="7900" y="5654"/>
                <a:ext cx="1330" cy="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indent="0" algn="ctr" fontAlgn="auto">
                  <a:lnSpc>
                    <a:spcPts val="800"/>
                  </a:lnSpc>
                </a:pPr>
                <a:r>
                  <a:rPr lang="en-US" altLang="zh-CN" sz="800" b="1"/>
                  <a:t>6</a:t>
                </a:r>
                <a:r>
                  <a:rPr lang="zh-CN" altLang="en-US" sz="800" b="1"/>
                  <a:t>号</a:t>
                </a:r>
                <a:endParaRPr lang="zh-CN" altLang="en-US" sz="800" b="1"/>
              </a:p>
              <a:p>
                <a:pPr indent="0" algn="ctr" fontAlgn="auto">
                  <a:lnSpc>
                    <a:spcPts val="800"/>
                  </a:lnSpc>
                </a:pPr>
                <a:r>
                  <a:rPr lang="zh-CN" altLang="en-US" sz="800" b="1"/>
                  <a:t>（致远楼）</a:t>
                </a:r>
                <a:endParaRPr lang="zh-CN" altLang="en-US" sz="800" b="1"/>
              </a:p>
            </p:txBody>
          </p:sp>
          <p:sp>
            <p:nvSpPr>
              <p:cNvPr id="251" name="文本框 250"/>
              <p:cNvSpPr txBox="1"/>
              <p:nvPr>
                <p:custDataLst>
                  <p:tags r:id="rId45"/>
                </p:custDataLst>
              </p:nvPr>
            </p:nvSpPr>
            <p:spPr>
              <a:xfrm>
                <a:off x="6031" y="5452"/>
                <a:ext cx="1017" cy="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900" b="1">
                    <a:solidFill>
                      <a:schemeClr val="tx1"/>
                    </a:solidFill>
                  </a:rPr>
                  <a:t>行政楼</a:t>
                </a:r>
                <a:endParaRPr lang="zh-CN" altLang="en-US" sz="9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52" name="文本框 251"/>
              <p:cNvSpPr txBox="1"/>
              <p:nvPr>
                <p:custDataLst>
                  <p:tags r:id="rId46"/>
                </p:custDataLst>
              </p:nvPr>
            </p:nvSpPr>
            <p:spPr>
              <a:xfrm>
                <a:off x="8255" y="3212"/>
                <a:ext cx="1017" cy="2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840" b="1">
                    <a:solidFill>
                      <a:schemeClr val="bg1"/>
                    </a:solidFill>
                  </a:rPr>
                  <a:t>篮球场</a:t>
                </a:r>
                <a:endParaRPr lang="zh-CN" altLang="en-US" sz="84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53" name="文本框 252"/>
              <p:cNvSpPr txBox="1"/>
              <p:nvPr>
                <p:custDataLst>
                  <p:tags r:id="rId47"/>
                </p:custDataLst>
              </p:nvPr>
            </p:nvSpPr>
            <p:spPr>
              <a:xfrm>
                <a:off x="8377" y="3873"/>
                <a:ext cx="1017" cy="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1200" b="1">
                    <a:solidFill>
                      <a:schemeClr val="bg1"/>
                    </a:solidFill>
                  </a:rPr>
                  <a:t>体</a:t>
                </a:r>
                <a:endParaRPr lang="zh-CN" altLang="en-US" sz="1200" b="1">
                  <a:solidFill>
                    <a:schemeClr val="bg1"/>
                  </a:solidFill>
                </a:endParaRPr>
              </a:p>
              <a:p>
                <a:r>
                  <a:rPr lang="zh-CN" altLang="en-US" sz="1200" b="1">
                    <a:solidFill>
                      <a:schemeClr val="bg1"/>
                    </a:solidFill>
                  </a:rPr>
                  <a:t>育</a:t>
                </a:r>
                <a:endParaRPr lang="zh-CN" altLang="en-US" sz="1200" b="1">
                  <a:solidFill>
                    <a:schemeClr val="bg1"/>
                  </a:solidFill>
                </a:endParaRPr>
              </a:p>
              <a:p>
                <a:r>
                  <a:rPr lang="zh-CN" altLang="en-US" sz="1200" b="1">
                    <a:solidFill>
                      <a:schemeClr val="bg1"/>
                    </a:solidFill>
                  </a:rPr>
                  <a:t>场</a:t>
                </a:r>
                <a:endParaRPr lang="zh-CN" altLang="en-US" sz="12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54" name="文本框 253"/>
              <p:cNvSpPr txBox="1"/>
              <p:nvPr>
                <p:custDataLst>
                  <p:tags r:id="rId48"/>
                </p:custDataLst>
              </p:nvPr>
            </p:nvSpPr>
            <p:spPr>
              <a:xfrm>
                <a:off x="7330" y="3689"/>
                <a:ext cx="1017" cy="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1200" b="1">
                    <a:solidFill>
                      <a:schemeClr val="bg1"/>
                    </a:solidFill>
                  </a:rPr>
                  <a:t>弘</a:t>
                </a:r>
                <a:endParaRPr lang="zh-CN" altLang="en-US" sz="1200" b="1">
                  <a:solidFill>
                    <a:schemeClr val="bg1"/>
                  </a:solidFill>
                </a:endParaRPr>
              </a:p>
              <a:p>
                <a:r>
                  <a:rPr lang="zh-CN" altLang="en-US" sz="1200" b="1">
                    <a:solidFill>
                      <a:schemeClr val="bg1"/>
                    </a:solidFill>
                  </a:rPr>
                  <a:t>德</a:t>
                </a:r>
                <a:endParaRPr lang="zh-CN" altLang="en-US" sz="1200" b="1">
                  <a:solidFill>
                    <a:schemeClr val="bg1"/>
                  </a:solidFill>
                </a:endParaRPr>
              </a:p>
              <a:p>
                <a:r>
                  <a:rPr lang="zh-CN" altLang="en-US" sz="1200" b="1">
                    <a:solidFill>
                      <a:schemeClr val="bg1"/>
                    </a:solidFill>
                  </a:rPr>
                  <a:t>湖</a:t>
                </a:r>
                <a:endParaRPr lang="zh-CN" altLang="en-US" sz="12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55" name="文本框 254"/>
              <p:cNvSpPr txBox="1"/>
              <p:nvPr/>
            </p:nvSpPr>
            <p:spPr>
              <a:xfrm>
                <a:off x="6052" y="3069"/>
                <a:ext cx="670" cy="30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</a:ln>
            </p:spPr>
            <p:txBody>
              <a:bodyPr vert="horz" wrap="square" rtlCol="0">
                <a:noAutofit/>
              </a:bodyPr>
              <a:p>
                <a:pPr algn="ctr"/>
                <a:r>
                  <a:rPr lang="zh-CN" altLang="en-US" sz="800" b="1">
                    <a:solidFill>
                      <a:srgbClr val="FF0000"/>
                    </a:solidFill>
                  </a:rPr>
                  <a:t>停车场</a:t>
                </a:r>
                <a:endParaRPr lang="zh-CN" altLang="en-US" sz="8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257" name="圆角矩形 256"/>
              <p:cNvSpPr/>
              <p:nvPr/>
            </p:nvSpPr>
            <p:spPr>
              <a:xfrm>
                <a:off x="6883" y="626"/>
                <a:ext cx="871" cy="460"/>
              </a:xfrm>
              <a:prstGeom prst="round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r>
                  <a:rPr lang="en-US" altLang="zh-CN" sz="900" b="1">
                    <a:solidFill>
                      <a:schemeClr val="tx1"/>
                    </a:solidFill>
                  </a:rPr>
                  <a:t>9号</a:t>
                </a:r>
                <a:r>
                  <a:rPr lang="zh-CN" altLang="en-US" sz="900" b="1">
                    <a:solidFill>
                      <a:schemeClr val="tx1"/>
                    </a:solidFill>
                  </a:rPr>
                  <a:t>公寓</a:t>
                </a:r>
                <a:endParaRPr lang="zh-CN" altLang="en-US" sz="9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58" name="圆角矩形 257"/>
              <p:cNvSpPr/>
              <p:nvPr/>
            </p:nvSpPr>
            <p:spPr>
              <a:xfrm>
                <a:off x="7885" y="626"/>
                <a:ext cx="885" cy="460"/>
              </a:xfrm>
              <a:prstGeom prst="roundRect">
                <a:avLst/>
              </a:prstGeom>
              <a:solidFill>
                <a:srgbClr val="7030A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r>
                  <a:rPr lang="en-US" altLang="zh-CN" sz="810" b="1">
                    <a:solidFill>
                      <a:schemeClr val="tx1"/>
                    </a:solidFill>
                  </a:rPr>
                  <a:t>10号公寓</a:t>
                </a:r>
                <a:endParaRPr lang="en-US" altLang="zh-CN" sz="81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61" name="文本框 260"/>
              <p:cNvSpPr txBox="1"/>
              <p:nvPr/>
            </p:nvSpPr>
            <p:spPr>
              <a:xfrm>
                <a:off x="8430" y="3905"/>
                <a:ext cx="362" cy="80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</a:ln>
            </p:spPr>
            <p:txBody>
              <a:bodyPr wrap="square" rtlCol="0">
                <a:noAutofit/>
              </a:bodyPr>
              <a:p>
                <a:pPr algn="ctr"/>
                <a:r>
                  <a:rPr lang="zh-CN" altLang="en-US" sz="1040" b="1">
                    <a:solidFill>
                      <a:srgbClr val="FF0000"/>
                    </a:solidFill>
                  </a:rPr>
                  <a:t>报到处</a:t>
                </a:r>
                <a:endParaRPr lang="zh-CN" altLang="en-US" sz="1040" b="1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64" name="曲线连接符 263"/>
              <p:cNvCxnSpPr>
                <a:stCxn id="372" idx="1"/>
              </p:cNvCxnSpPr>
              <p:nvPr/>
            </p:nvCxnSpPr>
            <p:spPr>
              <a:xfrm rot="5400000" flipV="1">
                <a:off x="6904" y="8868"/>
                <a:ext cx="341" cy="429"/>
              </a:xfrm>
              <a:prstGeom prst="curvedConnector2">
                <a:avLst/>
              </a:prstGeom>
              <a:ln w="28575"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rgbClr val="FFFFFF"/>
              </a:fillRef>
              <a:effectRef idx="0">
                <a:srgbClr val="FFFFFF"/>
              </a:effectRef>
              <a:fontRef idx="minor">
                <a:schemeClr val="tx1"/>
              </a:fontRef>
            </p:style>
          </p:cxnSp>
          <p:sp>
            <p:nvSpPr>
              <p:cNvPr id="282" name="右箭头 281"/>
              <p:cNvSpPr/>
              <p:nvPr>
                <p:custDataLst>
                  <p:tags r:id="rId49"/>
                </p:custDataLst>
              </p:nvPr>
            </p:nvSpPr>
            <p:spPr>
              <a:xfrm rot="10800000">
                <a:off x="8690" y="5072"/>
                <a:ext cx="362" cy="120"/>
              </a:xfrm>
              <a:prstGeom prst="right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  <p:sp>
            <p:nvSpPr>
              <p:cNvPr id="262" name="右箭头 261"/>
              <p:cNvSpPr/>
              <p:nvPr/>
            </p:nvSpPr>
            <p:spPr>
              <a:xfrm rot="16200000">
                <a:off x="6487" y="8673"/>
                <a:ext cx="362" cy="126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sz="1015"/>
              </a:p>
            </p:txBody>
          </p:sp>
        </p:grpSp>
        <p:sp>
          <p:nvSpPr>
            <p:cNvPr id="290" name="文本框 289"/>
            <p:cNvSpPr txBox="1"/>
            <p:nvPr/>
          </p:nvSpPr>
          <p:spPr>
            <a:xfrm>
              <a:off x="9269" y="4633"/>
              <a:ext cx="623" cy="179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noAutofit/>
            </a:bodyPr>
            <a:p>
              <a:r>
                <a:rPr lang="zh-CN" altLang="en-US" sz="2400">
                  <a:solidFill>
                    <a:srgbClr val="9C5FCF"/>
                  </a:solidFill>
                </a:rPr>
                <a:t>渤海路</a:t>
              </a:r>
              <a:endParaRPr lang="zh-CN" altLang="en-US" sz="2400">
                <a:solidFill>
                  <a:srgbClr val="9C5FCF"/>
                </a:solidFill>
              </a:endParaRPr>
            </a:p>
          </p:txBody>
        </p:sp>
        <p:sp>
          <p:nvSpPr>
            <p:cNvPr id="292" name="文本框 291"/>
            <p:cNvSpPr txBox="1"/>
            <p:nvPr/>
          </p:nvSpPr>
          <p:spPr>
            <a:xfrm>
              <a:off x="8491" y="3172"/>
              <a:ext cx="363" cy="188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p>
              <a:pPr algn="ctr"/>
              <a:r>
                <a:rPr lang="zh-CN" altLang="en-US" sz="1200" b="1">
                  <a:solidFill>
                    <a:srgbClr val="FF0000"/>
                  </a:solidFill>
                </a:rPr>
                <a:t>私家车停车场</a:t>
              </a:r>
              <a:endParaRPr lang="zh-CN" altLang="en-US" sz="1200" b="1">
                <a:solidFill>
                  <a:srgbClr val="FF0000"/>
                </a:solidFill>
              </a:endParaRPr>
            </a:p>
          </p:txBody>
        </p:sp>
        <p:cxnSp>
          <p:nvCxnSpPr>
            <p:cNvPr id="296" name="直接箭头连接符 295"/>
            <p:cNvCxnSpPr/>
            <p:nvPr/>
          </p:nvCxnSpPr>
          <p:spPr>
            <a:xfrm flipH="1" flipV="1">
              <a:off x="659" y="283"/>
              <a:ext cx="15" cy="1434"/>
            </a:xfrm>
            <a:prstGeom prst="straightConnector1">
              <a:avLst/>
            </a:prstGeom>
            <a:ln>
              <a:gradFill>
                <a:gsLst>
                  <a:gs pos="0">
                    <a:schemeClr val="tx1"/>
                  </a:gs>
                  <a:gs pos="0">
                    <a:srgbClr val="FF0000"/>
                  </a:gs>
                </a:gsLst>
                <a:lin ang="5400000" scaled="1"/>
              </a:gradFill>
              <a:tailEnd type="arrow"/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299" name="直接箭头连接符 298"/>
            <p:cNvCxnSpPr/>
            <p:nvPr/>
          </p:nvCxnSpPr>
          <p:spPr>
            <a:xfrm flipH="1" flipV="1">
              <a:off x="689" y="283"/>
              <a:ext cx="15" cy="143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scene3d>
              <a:camera prst="orthographicFront">
                <a:rot lat="0" lon="0" rev="162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sp>
          <p:nvSpPr>
            <p:cNvPr id="300" name="文本框 299"/>
            <p:cNvSpPr txBox="1"/>
            <p:nvPr/>
          </p:nvSpPr>
          <p:spPr>
            <a:xfrm>
              <a:off x="122" y="203"/>
              <a:ext cx="740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1400" b="1"/>
                <a:t>北</a:t>
              </a:r>
              <a:endParaRPr lang="zh-CN" altLang="en-US" sz="1400" b="1"/>
            </a:p>
          </p:txBody>
        </p:sp>
        <p:grpSp>
          <p:nvGrpSpPr>
            <p:cNvPr id="329" name="组合 328"/>
            <p:cNvGrpSpPr/>
            <p:nvPr/>
          </p:nvGrpSpPr>
          <p:grpSpPr>
            <a:xfrm>
              <a:off x="5010" y="1365"/>
              <a:ext cx="671" cy="1609"/>
              <a:chOff x="6167" y="1555"/>
              <a:chExt cx="671" cy="1382"/>
            </a:xfrm>
          </p:grpSpPr>
          <p:sp>
            <p:nvSpPr>
              <p:cNvPr id="326" name="右箭头 325"/>
              <p:cNvSpPr/>
              <p:nvPr>
                <p:custDataLst>
                  <p:tags r:id="rId50"/>
                </p:custDataLst>
              </p:nvPr>
            </p:nvSpPr>
            <p:spPr>
              <a:xfrm rot="20640000">
                <a:off x="6167" y="2818"/>
                <a:ext cx="362" cy="119"/>
              </a:xfrm>
              <a:prstGeom prst="right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27" name="右箭头 326"/>
              <p:cNvSpPr/>
              <p:nvPr>
                <p:custDataLst>
                  <p:tags r:id="rId51"/>
                </p:custDataLst>
              </p:nvPr>
            </p:nvSpPr>
            <p:spPr>
              <a:xfrm rot="16200000">
                <a:off x="6440" y="2438"/>
                <a:ext cx="372" cy="140"/>
              </a:xfrm>
              <a:prstGeom prst="right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28" name="圆角右箭头 327"/>
              <p:cNvSpPr/>
              <p:nvPr/>
            </p:nvSpPr>
            <p:spPr>
              <a:xfrm>
                <a:off x="6578" y="1555"/>
                <a:ext cx="260" cy="524"/>
              </a:xfrm>
              <a:prstGeom prst="ben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39" name="组合 338"/>
            <p:cNvGrpSpPr/>
            <p:nvPr/>
          </p:nvGrpSpPr>
          <p:grpSpPr>
            <a:xfrm>
              <a:off x="3930" y="2674"/>
              <a:ext cx="900" cy="1679"/>
              <a:chOff x="5372" y="2668"/>
              <a:chExt cx="700" cy="1445"/>
            </a:xfrm>
          </p:grpSpPr>
          <p:sp>
            <p:nvSpPr>
              <p:cNvPr id="333" name="右箭头 332"/>
              <p:cNvSpPr/>
              <p:nvPr>
                <p:custDataLst>
                  <p:tags r:id="rId52"/>
                </p:custDataLst>
              </p:nvPr>
            </p:nvSpPr>
            <p:spPr>
              <a:xfrm rot="15300000" flipV="1">
                <a:off x="5600" y="3322"/>
                <a:ext cx="362" cy="93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35" name="右箭头 334"/>
              <p:cNvSpPr/>
              <p:nvPr>
                <p:custDataLst>
                  <p:tags r:id="rId53"/>
                </p:custDataLst>
              </p:nvPr>
            </p:nvSpPr>
            <p:spPr>
              <a:xfrm rot="20760000">
                <a:off x="5710" y="2882"/>
                <a:ext cx="362" cy="103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36" name="椭圆 335"/>
              <p:cNvSpPr/>
              <p:nvPr>
                <p:custDataLst>
                  <p:tags r:id="rId54"/>
                </p:custDataLst>
              </p:nvPr>
            </p:nvSpPr>
            <p:spPr>
              <a:xfrm>
                <a:off x="5372" y="2668"/>
                <a:ext cx="250" cy="23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37" name="减号 336"/>
              <p:cNvSpPr/>
              <p:nvPr>
                <p:custDataLst>
                  <p:tags r:id="rId55"/>
                </p:custDataLst>
              </p:nvPr>
            </p:nvSpPr>
            <p:spPr>
              <a:xfrm>
                <a:off x="5372" y="2712"/>
                <a:ext cx="255" cy="119"/>
              </a:xfrm>
              <a:prstGeom prst="mathMinus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38" name="右箭头 337"/>
              <p:cNvSpPr/>
              <p:nvPr>
                <p:custDataLst>
                  <p:tags r:id="rId56"/>
                </p:custDataLst>
              </p:nvPr>
            </p:nvSpPr>
            <p:spPr>
              <a:xfrm rot="15480000">
                <a:off x="5720" y="3885"/>
                <a:ext cx="362" cy="93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sp>
          <p:nvSpPr>
            <p:cNvPr id="344" name="减号 343"/>
            <p:cNvSpPr/>
            <p:nvPr>
              <p:custDataLst>
                <p:tags r:id="rId57"/>
              </p:custDataLst>
            </p:nvPr>
          </p:nvSpPr>
          <p:spPr>
            <a:xfrm>
              <a:off x="8154" y="3544"/>
              <a:ext cx="282" cy="135"/>
            </a:xfrm>
            <a:prstGeom prst="mathMinus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363" name="组合 362"/>
            <p:cNvGrpSpPr/>
            <p:nvPr/>
          </p:nvGrpSpPr>
          <p:grpSpPr>
            <a:xfrm>
              <a:off x="4481" y="4569"/>
              <a:ext cx="1169" cy="3752"/>
              <a:chOff x="5817" y="4258"/>
              <a:chExt cx="1032" cy="3293"/>
            </a:xfrm>
          </p:grpSpPr>
          <p:sp>
            <p:nvSpPr>
              <p:cNvPr id="359" name="右箭头 358"/>
              <p:cNvSpPr/>
              <p:nvPr>
                <p:custDataLst>
                  <p:tags r:id="rId58"/>
                </p:custDataLst>
              </p:nvPr>
            </p:nvSpPr>
            <p:spPr>
              <a:xfrm rot="16500000">
                <a:off x="6608" y="4379"/>
                <a:ext cx="362" cy="120"/>
              </a:xfrm>
              <a:prstGeom prst="right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60" name="椭圆 359"/>
              <p:cNvSpPr/>
              <p:nvPr>
                <p:custDataLst>
                  <p:tags r:id="rId59"/>
                </p:custDataLst>
              </p:nvPr>
            </p:nvSpPr>
            <p:spPr>
              <a:xfrm>
                <a:off x="5817" y="6134"/>
                <a:ext cx="250" cy="23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61" name="减号 360"/>
              <p:cNvSpPr/>
              <p:nvPr>
                <p:custDataLst>
                  <p:tags r:id="rId60"/>
                </p:custDataLst>
              </p:nvPr>
            </p:nvSpPr>
            <p:spPr>
              <a:xfrm>
                <a:off x="5819" y="7432"/>
                <a:ext cx="255" cy="119"/>
              </a:xfrm>
              <a:prstGeom prst="mathMinus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grpSp>
          <p:nvGrpSpPr>
            <p:cNvPr id="376" name="组合 375"/>
            <p:cNvGrpSpPr/>
            <p:nvPr/>
          </p:nvGrpSpPr>
          <p:grpSpPr>
            <a:xfrm>
              <a:off x="5634" y="9148"/>
              <a:ext cx="713" cy="786"/>
              <a:chOff x="5652" y="9188"/>
              <a:chExt cx="653" cy="672"/>
            </a:xfrm>
          </p:grpSpPr>
          <p:sp>
            <p:nvSpPr>
              <p:cNvPr id="372" name="右箭头 371"/>
              <p:cNvSpPr/>
              <p:nvPr>
                <p:custDataLst>
                  <p:tags r:id="rId61"/>
                </p:custDataLst>
              </p:nvPr>
            </p:nvSpPr>
            <p:spPr>
              <a:xfrm rot="16200000">
                <a:off x="5534" y="9616"/>
                <a:ext cx="362" cy="126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73" name="右箭头 372"/>
              <p:cNvSpPr/>
              <p:nvPr>
                <p:custDataLst>
                  <p:tags r:id="rId62"/>
                </p:custDataLst>
              </p:nvPr>
            </p:nvSpPr>
            <p:spPr>
              <a:xfrm rot="20640000">
                <a:off x="5824" y="9188"/>
                <a:ext cx="481" cy="103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sp>
          <p:nvSpPr>
            <p:cNvPr id="381" name="文本框 380"/>
            <p:cNvSpPr txBox="1"/>
            <p:nvPr/>
          </p:nvSpPr>
          <p:spPr>
            <a:xfrm>
              <a:off x="6202" y="10112"/>
              <a:ext cx="3023" cy="446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noAutofit/>
            </a:bodyPr>
            <a:p>
              <a:r>
                <a:rPr lang="zh-CN" altLang="en-US" sz="1200" b="1">
                  <a:latin typeface="黑体" panose="02010609060101010101" charset="-122"/>
                  <a:ea typeface="黑体" panose="02010609060101010101" charset="-122"/>
                </a:rPr>
                <a:t>私家车持录取通知书入校</a:t>
              </a:r>
              <a:endParaRPr lang="zh-CN" altLang="en-US" sz="1200" b="1"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  <p:grpSp>
        <p:nvGrpSpPr>
          <p:cNvPr id="396" name="组合 395"/>
          <p:cNvGrpSpPr/>
          <p:nvPr/>
        </p:nvGrpSpPr>
        <p:grpSpPr>
          <a:xfrm>
            <a:off x="2098040" y="7822565"/>
            <a:ext cx="2707640" cy="1892300"/>
            <a:chOff x="3304" y="12319"/>
            <a:chExt cx="4264" cy="2980"/>
          </a:xfrm>
        </p:grpSpPr>
        <p:sp>
          <p:nvSpPr>
            <p:cNvPr id="383" name="矩形 382"/>
            <p:cNvSpPr/>
            <p:nvPr/>
          </p:nvSpPr>
          <p:spPr>
            <a:xfrm>
              <a:off x="3304" y="12319"/>
              <a:ext cx="4265" cy="298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85" name="右箭头 384"/>
            <p:cNvSpPr/>
            <p:nvPr>
              <p:custDataLst>
                <p:tags r:id="rId63"/>
              </p:custDataLst>
            </p:nvPr>
          </p:nvSpPr>
          <p:spPr>
            <a:xfrm>
              <a:off x="4034" y="12657"/>
              <a:ext cx="720" cy="285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86" name="文本框 385"/>
            <p:cNvSpPr txBox="1"/>
            <p:nvPr/>
          </p:nvSpPr>
          <p:spPr>
            <a:xfrm>
              <a:off x="5022" y="12437"/>
              <a:ext cx="2217" cy="7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p>
              <a:r>
                <a:rPr lang="zh-CN" altLang="en-US" sz="2400" b="1">
                  <a:solidFill>
                    <a:srgbClr val="FF0000"/>
                  </a:solidFill>
                </a:rPr>
                <a:t>私家车</a:t>
              </a:r>
              <a:endParaRPr lang="zh-CN" altLang="en-US" sz="2400" b="1">
                <a:solidFill>
                  <a:srgbClr val="FF0000"/>
                </a:solidFill>
              </a:endParaRPr>
            </a:p>
          </p:txBody>
        </p:sp>
        <p:sp>
          <p:nvSpPr>
            <p:cNvPr id="388" name="右箭头 387"/>
            <p:cNvSpPr/>
            <p:nvPr>
              <p:custDataLst>
                <p:tags r:id="rId64"/>
              </p:custDataLst>
            </p:nvPr>
          </p:nvSpPr>
          <p:spPr>
            <a:xfrm>
              <a:off x="4031" y="13606"/>
              <a:ext cx="720" cy="285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90" name="文本框 389"/>
            <p:cNvSpPr txBox="1"/>
            <p:nvPr/>
          </p:nvSpPr>
          <p:spPr>
            <a:xfrm>
              <a:off x="5022" y="13386"/>
              <a:ext cx="2217" cy="7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p>
              <a:r>
                <a:rPr lang="zh-CN" altLang="en-US" sz="2400" b="1">
                  <a:solidFill>
                    <a:schemeClr val="tx1"/>
                  </a:solidFill>
                </a:rPr>
                <a:t>大巴车</a:t>
              </a:r>
              <a:endParaRPr lang="zh-CN" altLang="en-US" sz="2400" b="1">
                <a:solidFill>
                  <a:schemeClr val="tx1"/>
                </a:solidFill>
              </a:endParaRPr>
            </a:p>
          </p:txBody>
        </p:sp>
        <p:grpSp>
          <p:nvGrpSpPr>
            <p:cNvPr id="391" name="组合 390"/>
            <p:cNvGrpSpPr/>
            <p:nvPr/>
          </p:nvGrpSpPr>
          <p:grpSpPr>
            <a:xfrm rot="0">
              <a:off x="4146" y="14564"/>
              <a:ext cx="406" cy="411"/>
              <a:chOff x="6282" y="6679"/>
              <a:chExt cx="255" cy="230"/>
            </a:xfrm>
          </p:grpSpPr>
          <p:sp>
            <p:nvSpPr>
              <p:cNvPr id="392" name="椭圆 391"/>
              <p:cNvSpPr/>
              <p:nvPr>
                <p:custDataLst>
                  <p:tags r:id="rId65"/>
                </p:custDataLst>
              </p:nvPr>
            </p:nvSpPr>
            <p:spPr>
              <a:xfrm>
                <a:off x="6284" y="6679"/>
                <a:ext cx="250" cy="23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93" name="减号 392"/>
              <p:cNvSpPr/>
              <p:nvPr>
                <p:custDataLst>
                  <p:tags r:id="rId66"/>
                </p:custDataLst>
              </p:nvPr>
            </p:nvSpPr>
            <p:spPr>
              <a:xfrm>
                <a:off x="6282" y="6735"/>
                <a:ext cx="255" cy="119"/>
              </a:xfrm>
              <a:prstGeom prst="mathMinus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sp>
          <p:nvSpPr>
            <p:cNvPr id="395" name="文本框 394"/>
            <p:cNvSpPr txBox="1"/>
            <p:nvPr/>
          </p:nvSpPr>
          <p:spPr>
            <a:xfrm>
              <a:off x="5022" y="14408"/>
              <a:ext cx="2217" cy="72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p>
              <a:r>
                <a:rPr lang="zh-CN" altLang="en-US" sz="2400" b="1">
                  <a:solidFill>
                    <a:srgbClr val="FF0000"/>
                  </a:solidFill>
                </a:rPr>
                <a:t>禁止通行</a:t>
              </a:r>
              <a:endParaRPr lang="zh-CN" altLang="en-US" sz="2400" b="1">
                <a:solidFill>
                  <a:srgbClr val="FF0000"/>
                </a:solidFill>
              </a:endParaRPr>
            </a:p>
          </p:txBody>
        </p:sp>
      </p:grpSp>
      <p:sp>
        <p:nvSpPr>
          <p:cNvPr id="2" name="右箭头 1"/>
          <p:cNvSpPr/>
          <p:nvPr>
            <p:custDataLst>
              <p:tags r:id="rId67"/>
            </p:custDataLst>
          </p:nvPr>
        </p:nvSpPr>
        <p:spPr>
          <a:xfrm rot="19560000">
            <a:off x="4187226" y="6086862"/>
            <a:ext cx="333285" cy="7654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3" name="右箭头 2"/>
          <p:cNvSpPr/>
          <p:nvPr>
            <p:custDataLst>
              <p:tags r:id="rId68"/>
            </p:custDataLst>
          </p:nvPr>
        </p:nvSpPr>
        <p:spPr>
          <a:xfrm rot="18960000">
            <a:off x="4582196" y="5778252"/>
            <a:ext cx="333285" cy="7654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5" name="右箭头 4"/>
          <p:cNvSpPr/>
          <p:nvPr>
            <p:custDataLst>
              <p:tags r:id="rId69"/>
            </p:custDataLst>
          </p:nvPr>
        </p:nvSpPr>
        <p:spPr>
          <a:xfrm rot="18300000">
            <a:off x="4862231" y="5426462"/>
            <a:ext cx="333285" cy="7654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6" name="右箭头 5"/>
          <p:cNvSpPr/>
          <p:nvPr>
            <p:custDataLst>
              <p:tags r:id="rId70"/>
            </p:custDataLst>
          </p:nvPr>
        </p:nvSpPr>
        <p:spPr>
          <a:xfrm rot="17580000">
            <a:off x="5062256" y="5045462"/>
            <a:ext cx="333285" cy="7654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7" name="右箭头 6"/>
          <p:cNvSpPr/>
          <p:nvPr>
            <p:custDataLst>
              <p:tags r:id="rId71"/>
            </p:custDataLst>
          </p:nvPr>
        </p:nvSpPr>
        <p:spPr>
          <a:xfrm rot="16680000">
            <a:off x="5170841" y="4619377"/>
            <a:ext cx="333285" cy="7654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8" name="右箭头 7"/>
          <p:cNvSpPr/>
          <p:nvPr>
            <p:custDataLst>
              <p:tags r:id="rId72"/>
            </p:custDataLst>
          </p:nvPr>
        </p:nvSpPr>
        <p:spPr>
          <a:xfrm rot="16200000">
            <a:off x="5243195" y="4250055"/>
            <a:ext cx="233680" cy="7683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1" name="右箭头 10"/>
          <p:cNvSpPr/>
          <p:nvPr>
            <p:custDataLst>
              <p:tags r:id="rId73"/>
            </p:custDataLst>
          </p:nvPr>
        </p:nvSpPr>
        <p:spPr>
          <a:xfrm rot="10800000">
            <a:off x="4618820" y="3993721"/>
            <a:ext cx="265607" cy="88751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15"/>
          </a:p>
        </p:txBody>
      </p:sp>
      <p:sp>
        <p:nvSpPr>
          <p:cNvPr id="12" name="右箭头 11"/>
          <p:cNvSpPr/>
          <p:nvPr>
            <p:custDataLst>
              <p:tags r:id="rId74"/>
            </p:custDataLst>
          </p:nvPr>
        </p:nvSpPr>
        <p:spPr>
          <a:xfrm rot="10800000">
            <a:off x="4233375" y="3999436"/>
            <a:ext cx="265607" cy="88751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15"/>
          </a:p>
        </p:txBody>
      </p:sp>
      <p:sp>
        <p:nvSpPr>
          <p:cNvPr id="13" name="右箭头 12"/>
          <p:cNvSpPr/>
          <p:nvPr>
            <p:custDataLst>
              <p:tags r:id="rId75"/>
            </p:custDataLst>
          </p:nvPr>
        </p:nvSpPr>
        <p:spPr>
          <a:xfrm rot="10800000">
            <a:off x="3889840" y="4009596"/>
            <a:ext cx="265607" cy="88751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15"/>
          </a:p>
        </p:txBody>
      </p:sp>
      <p:sp>
        <p:nvSpPr>
          <p:cNvPr id="14" name="右箭头 13"/>
          <p:cNvSpPr/>
          <p:nvPr>
            <p:custDataLst>
              <p:tags r:id="rId76"/>
            </p:custDataLst>
          </p:nvPr>
        </p:nvSpPr>
        <p:spPr>
          <a:xfrm rot="13380000">
            <a:off x="3530430" y="3864816"/>
            <a:ext cx="265607" cy="88751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15"/>
          </a:p>
        </p:txBody>
      </p:sp>
      <p:sp>
        <p:nvSpPr>
          <p:cNvPr id="15" name="右箭头 14"/>
          <p:cNvSpPr/>
          <p:nvPr>
            <p:custDataLst>
              <p:tags r:id="rId77"/>
            </p:custDataLst>
          </p:nvPr>
        </p:nvSpPr>
        <p:spPr>
          <a:xfrm rot="11400000">
            <a:off x="3106250" y="3735911"/>
            <a:ext cx="265607" cy="88751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15"/>
          </a:p>
        </p:txBody>
      </p:sp>
      <p:sp>
        <p:nvSpPr>
          <p:cNvPr id="18" name="右箭头 17"/>
          <p:cNvSpPr/>
          <p:nvPr>
            <p:custDataLst>
              <p:tags r:id="rId78"/>
            </p:custDataLst>
          </p:nvPr>
        </p:nvSpPr>
        <p:spPr>
          <a:xfrm rot="15480000">
            <a:off x="2874803" y="3501743"/>
            <a:ext cx="267123" cy="7587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右箭头 19"/>
          <p:cNvSpPr/>
          <p:nvPr>
            <p:custDataLst>
              <p:tags r:id="rId79"/>
            </p:custDataLst>
          </p:nvPr>
        </p:nvSpPr>
        <p:spPr>
          <a:xfrm rot="15120000">
            <a:off x="3550321" y="5955403"/>
            <a:ext cx="333285" cy="7654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015">
              <a:sym typeface="+mn-ea"/>
            </a:endParaRPr>
          </a:p>
        </p:txBody>
      </p:sp>
      <p:sp>
        <p:nvSpPr>
          <p:cNvPr id="21" name="右箭头 20"/>
          <p:cNvSpPr/>
          <p:nvPr>
            <p:custDataLst>
              <p:tags r:id="rId80"/>
            </p:custDataLst>
          </p:nvPr>
        </p:nvSpPr>
        <p:spPr>
          <a:xfrm rot="15720000">
            <a:off x="3425861" y="5538222"/>
            <a:ext cx="333285" cy="7654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015">
              <a:sym typeface="+mn-ea"/>
            </a:endParaRPr>
          </a:p>
        </p:txBody>
      </p:sp>
      <p:sp>
        <p:nvSpPr>
          <p:cNvPr id="22" name="右箭头 21"/>
          <p:cNvSpPr/>
          <p:nvPr>
            <p:custDataLst>
              <p:tags r:id="rId81"/>
            </p:custDataLst>
          </p:nvPr>
        </p:nvSpPr>
        <p:spPr>
          <a:xfrm rot="15660000">
            <a:off x="3388396" y="5128012"/>
            <a:ext cx="333285" cy="7654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015">
              <a:sym typeface="+mn-ea"/>
            </a:endParaRPr>
          </a:p>
        </p:txBody>
      </p:sp>
      <p:sp>
        <p:nvSpPr>
          <p:cNvPr id="23" name="右箭头 22"/>
          <p:cNvSpPr/>
          <p:nvPr>
            <p:custDataLst>
              <p:tags r:id="rId82"/>
            </p:custDataLst>
          </p:nvPr>
        </p:nvSpPr>
        <p:spPr>
          <a:xfrm rot="18840000">
            <a:off x="3615091" y="4706372"/>
            <a:ext cx="333285" cy="7654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015">
              <a:sym typeface="+mn-ea"/>
            </a:endParaRPr>
          </a:p>
        </p:txBody>
      </p:sp>
      <p:sp>
        <p:nvSpPr>
          <p:cNvPr id="24" name="右箭头 23"/>
          <p:cNvSpPr/>
          <p:nvPr>
            <p:custDataLst>
              <p:tags r:id="rId83"/>
            </p:custDataLst>
          </p:nvPr>
        </p:nvSpPr>
        <p:spPr>
          <a:xfrm rot="16680000">
            <a:off x="3766856" y="4263142"/>
            <a:ext cx="333285" cy="7654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015">
              <a:sym typeface="+mn-ea"/>
            </a:endParaRPr>
          </a:p>
        </p:txBody>
      </p:sp>
      <p:sp>
        <p:nvSpPr>
          <p:cNvPr id="27" name="右箭头 26"/>
          <p:cNvSpPr/>
          <p:nvPr>
            <p:custDataLst>
              <p:tags r:id="rId84"/>
            </p:custDataLst>
          </p:nvPr>
        </p:nvSpPr>
        <p:spPr>
          <a:xfrm rot="19140000">
            <a:off x="3409315" y="6339840"/>
            <a:ext cx="214630" cy="7683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015">
              <a:sym typeface="+mn-ea"/>
            </a:endParaRPr>
          </a:p>
        </p:txBody>
      </p:sp>
      <p:sp>
        <p:nvSpPr>
          <p:cNvPr id="32" name="右箭头 31"/>
          <p:cNvSpPr/>
          <p:nvPr>
            <p:custDataLst>
              <p:tags r:id="rId85"/>
            </p:custDataLst>
          </p:nvPr>
        </p:nvSpPr>
        <p:spPr>
          <a:xfrm rot="6000000">
            <a:off x="3698875" y="4230370"/>
            <a:ext cx="26543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015">
              <a:sym typeface="+mn-ea"/>
            </a:endParaRPr>
          </a:p>
        </p:txBody>
      </p:sp>
      <p:sp>
        <p:nvSpPr>
          <p:cNvPr id="38" name="右箭头 37"/>
          <p:cNvSpPr/>
          <p:nvPr>
            <p:custDataLst>
              <p:tags r:id="rId86"/>
            </p:custDataLst>
          </p:nvPr>
        </p:nvSpPr>
        <p:spPr>
          <a:xfrm rot="5940000">
            <a:off x="2882730" y="5124021"/>
            <a:ext cx="265607" cy="8875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015">
              <a:sym typeface="+mn-ea"/>
            </a:endParaRPr>
          </a:p>
        </p:txBody>
      </p:sp>
      <p:sp>
        <p:nvSpPr>
          <p:cNvPr id="39" name="右箭头 38"/>
          <p:cNvSpPr/>
          <p:nvPr>
            <p:custDataLst>
              <p:tags r:id="rId87"/>
            </p:custDataLst>
          </p:nvPr>
        </p:nvSpPr>
        <p:spPr>
          <a:xfrm rot="5940000">
            <a:off x="2839550" y="5437076"/>
            <a:ext cx="265607" cy="8875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015">
              <a:sym typeface="+mn-ea"/>
            </a:endParaRPr>
          </a:p>
        </p:txBody>
      </p:sp>
      <p:sp>
        <p:nvSpPr>
          <p:cNvPr id="40" name="右箭头 39"/>
          <p:cNvSpPr/>
          <p:nvPr>
            <p:custDataLst>
              <p:tags r:id="rId88"/>
            </p:custDataLst>
          </p:nvPr>
        </p:nvSpPr>
        <p:spPr>
          <a:xfrm rot="6300000">
            <a:off x="2778590" y="5745051"/>
            <a:ext cx="265607" cy="8875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015">
              <a:sym typeface="+mn-ea"/>
            </a:endParaRPr>
          </a:p>
        </p:txBody>
      </p:sp>
      <p:sp>
        <p:nvSpPr>
          <p:cNvPr id="41" name="右箭头 40"/>
          <p:cNvSpPr/>
          <p:nvPr>
            <p:custDataLst>
              <p:tags r:id="rId89"/>
            </p:custDataLst>
          </p:nvPr>
        </p:nvSpPr>
        <p:spPr>
          <a:xfrm rot="6300000">
            <a:off x="2682070" y="6051121"/>
            <a:ext cx="265607" cy="8875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015">
              <a:sym typeface="+mn-ea"/>
            </a:endParaRPr>
          </a:p>
        </p:txBody>
      </p:sp>
      <p:sp>
        <p:nvSpPr>
          <p:cNvPr id="42" name="右箭头 41"/>
          <p:cNvSpPr/>
          <p:nvPr>
            <p:custDataLst>
              <p:tags r:id="rId90"/>
            </p:custDataLst>
          </p:nvPr>
        </p:nvSpPr>
        <p:spPr>
          <a:xfrm rot="2580000">
            <a:off x="2762715" y="6322266"/>
            <a:ext cx="265607" cy="8875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015">
              <a:sym typeface="+mn-ea"/>
            </a:endParaRPr>
          </a:p>
        </p:txBody>
      </p:sp>
      <p:sp>
        <p:nvSpPr>
          <p:cNvPr id="43" name="右箭头 42"/>
          <p:cNvSpPr/>
          <p:nvPr>
            <p:custDataLst>
              <p:tags r:id="rId91"/>
            </p:custDataLst>
          </p:nvPr>
        </p:nvSpPr>
        <p:spPr>
          <a:xfrm rot="5400000">
            <a:off x="2845265" y="6633416"/>
            <a:ext cx="265607" cy="8875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015">
              <a:sym typeface="+mn-ea"/>
            </a:endParaRPr>
          </a:p>
        </p:txBody>
      </p:sp>
      <p:sp>
        <p:nvSpPr>
          <p:cNvPr id="44" name="右箭头 43"/>
          <p:cNvSpPr/>
          <p:nvPr>
            <p:custDataLst>
              <p:tags r:id="rId92"/>
            </p:custDataLst>
          </p:nvPr>
        </p:nvSpPr>
        <p:spPr>
          <a:xfrm rot="16860000">
            <a:off x="3478367" y="3139053"/>
            <a:ext cx="261407" cy="8632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右箭头 44"/>
          <p:cNvSpPr/>
          <p:nvPr>
            <p:custDataLst>
              <p:tags r:id="rId93"/>
            </p:custDataLst>
          </p:nvPr>
        </p:nvSpPr>
        <p:spPr>
          <a:xfrm rot="17220000">
            <a:off x="3557742" y="2766308"/>
            <a:ext cx="261407" cy="8632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6" name="右箭头 45"/>
          <p:cNvSpPr/>
          <p:nvPr>
            <p:custDataLst>
              <p:tags r:id="rId94"/>
            </p:custDataLst>
          </p:nvPr>
        </p:nvSpPr>
        <p:spPr>
          <a:xfrm rot="13980000">
            <a:off x="3574252" y="2384673"/>
            <a:ext cx="261407" cy="8632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9" name="文本框 48"/>
          <p:cNvSpPr txBox="1"/>
          <p:nvPr/>
        </p:nvSpPr>
        <p:spPr>
          <a:xfrm>
            <a:off x="3080385" y="3892550"/>
            <a:ext cx="426720" cy="18542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vert="horz" wrap="square" rtlCol="0">
            <a:noAutofit/>
          </a:bodyPr>
          <a:p>
            <a:pPr algn="ctr"/>
            <a:r>
              <a:rPr lang="zh-CN" altLang="en-US" sz="600" b="1">
                <a:solidFill>
                  <a:srgbClr val="FF0000"/>
                </a:solidFill>
              </a:rPr>
              <a:t>停车场</a:t>
            </a:r>
            <a:endParaRPr lang="zh-CN" altLang="en-US" sz="600" b="1">
              <a:solidFill>
                <a:srgbClr val="FF0000"/>
              </a:solidFill>
            </a:endParaRPr>
          </a:p>
        </p:txBody>
      </p:sp>
      <p:sp>
        <p:nvSpPr>
          <p:cNvPr id="54" name="椭圆 53"/>
          <p:cNvSpPr/>
          <p:nvPr>
            <p:custDataLst>
              <p:tags r:id="rId95"/>
            </p:custDataLst>
          </p:nvPr>
        </p:nvSpPr>
        <p:spPr>
          <a:xfrm>
            <a:off x="2496820" y="2409190"/>
            <a:ext cx="179705" cy="16637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1" name="减号 60"/>
          <p:cNvSpPr/>
          <p:nvPr>
            <p:custDataLst>
              <p:tags r:id="rId96"/>
            </p:custDataLst>
          </p:nvPr>
        </p:nvSpPr>
        <p:spPr>
          <a:xfrm>
            <a:off x="2495550" y="2437765"/>
            <a:ext cx="183515" cy="86360"/>
          </a:xfrm>
          <a:prstGeom prst="mathMin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右箭头 8"/>
          <p:cNvSpPr/>
          <p:nvPr>
            <p:custDataLst>
              <p:tags r:id="rId97"/>
            </p:custDataLst>
          </p:nvPr>
        </p:nvSpPr>
        <p:spPr>
          <a:xfrm rot="8100000">
            <a:off x="3551555" y="4653280"/>
            <a:ext cx="26543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015">
              <a:sym typeface="+mn-ea"/>
            </a:endParaRPr>
          </a:p>
        </p:txBody>
      </p:sp>
      <p:sp>
        <p:nvSpPr>
          <p:cNvPr id="17" name="右箭头 16"/>
          <p:cNvSpPr/>
          <p:nvPr>
            <p:custDataLst>
              <p:tags r:id="rId98"/>
            </p:custDataLst>
          </p:nvPr>
        </p:nvSpPr>
        <p:spPr>
          <a:xfrm rot="10260000">
            <a:off x="3127375" y="4911090"/>
            <a:ext cx="26543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015">
              <a:sym typeface="+mn-ea"/>
            </a:endParaRPr>
          </a:p>
        </p:txBody>
      </p:sp>
      <p:sp>
        <p:nvSpPr>
          <p:cNvPr id="19" name="椭圆 18"/>
          <p:cNvSpPr/>
          <p:nvPr>
            <p:custDataLst>
              <p:tags r:id="rId99"/>
            </p:custDataLst>
          </p:nvPr>
        </p:nvSpPr>
        <p:spPr>
          <a:xfrm>
            <a:off x="2837130" y="3816939"/>
            <a:ext cx="179883" cy="1664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6" name="减号 55"/>
          <p:cNvSpPr/>
          <p:nvPr>
            <p:custDataLst>
              <p:tags r:id="rId100"/>
            </p:custDataLst>
          </p:nvPr>
        </p:nvSpPr>
        <p:spPr>
          <a:xfrm>
            <a:off x="2841025" y="3852112"/>
            <a:ext cx="183480" cy="86102"/>
          </a:xfrm>
          <a:prstGeom prst="mathMin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4" name="右箭头 33"/>
          <p:cNvSpPr/>
          <p:nvPr>
            <p:custDataLst>
              <p:tags r:id="rId101"/>
            </p:custDataLst>
          </p:nvPr>
        </p:nvSpPr>
        <p:spPr>
          <a:xfrm rot="16200000">
            <a:off x="5094641" y="3458597"/>
            <a:ext cx="333285" cy="7654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35" name="右箭头 34"/>
          <p:cNvSpPr/>
          <p:nvPr>
            <p:custDataLst>
              <p:tags r:id="rId102"/>
            </p:custDataLst>
          </p:nvPr>
        </p:nvSpPr>
        <p:spPr>
          <a:xfrm rot="16200000">
            <a:off x="5099086" y="3045212"/>
            <a:ext cx="333285" cy="7654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36" name="右箭头 35"/>
          <p:cNvSpPr/>
          <p:nvPr>
            <p:custDataLst>
              <p:tags r:id="rId103"/>
            </p:custDataLst>
          </p:nvPr>
        </p:nvSpPr>
        <p:spPr>
          <a:xfrm rot="16200000">
            <a:off x="5100356" y="2627382"/>
            <a:ext cx="333285" cy="7654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37" name="右箭头 36"/>
          <p:cNvSpPr/>
          <p:nvPr>
            <p:custDataLst>
              <p:tags r:id="rId104"/>
            </p:custDataLst>
          </p:nvPr>
        </p:nvSpPr>
        <p:spPr>
          <a:xfrm rot="10800000">
            <a:off x="4838736" y="2361317"/>
            <a:ext cx="333285" cy="7654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57" name="右箭头 56"/>
          <p:cNvSpPr/>
          <p:nvPr>
            <p:custDataLst>
              <p:tags r:id="rId105"/>
            </p:custDataLst>
          </p:nvPr>
        </p:nvSpPr>
        <p:spPr>
          <a:xfrm rot="10800000">
            <a:off x="4378996" y="2361317"/>
            <a:ext cx="333285" cy="7654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58" name="右箭头 57"/>
          <p:cNvSpPr/>
          <p:nvPr>
            <p:custDataLst>
              <p:tags r:id="rId106"/>
            </p:custDataLst>
          </p:nvPr>
        </p:nvSpPr>
        <p:spPr>
          <a:xfrm rot="10800000">
            <a:off x="3944021" y="2361317"/>
            <a:ext cx="333285" cy="7654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65" name="右箭头 64"/>
          <p:cNvSpPr/>
          <p:nvPr>
            <p:custDataLst>
              <p:tags r:id="rId107"/>
            </p:custDataLst>
          </p:nvPr>
        </p:nvSpPr>
        <p:spPr>
          <a:xfrm rot="15600000">
            <a:off x="5142901" y="3874522"/>
            <a:ext cx="333285" cy="7654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66" name="减号 65"/>
          <p:cNvSpPr/>
          <p:nvPr>
            <p:custDataLst>
              <p:tags r:id="rId108"/>
            </p:custDataLst>
          </p:nvPr>
        </p:nvSpPr>
        <p:spPr>
          <a:xfrm>
            <a:off x="2841025" y="4812232"/>
            <a:ext cx="183480" cy="86102"/>
          </a:xfrm>
          <a:prstGeom prst="mathMin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7" name="椭圆 66"/>
          <p:cNvSpPr/>
          <p:nvPr>
            <p:custDataLst>
              <p:tags r:id="rId109"/>
            </p:custDataLst>
          </p:nvPr>
        </p:nvSpPr>
        <p:spPr>
          <a:xfrm>
            <a:off x="2512010" y="6157549"/>
            <a:ext cx="179883" cy="1664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8" name="减号 67"/>
          <p:cNvSpPr/>
          <p:nvPr>
            <p:custDataLst>
              <p:tags r:id="rId110"/>
            </p:custDataLst>
          </p:nvPr>
        </p:nvSpPr>
        <p:spPr>
          <a:xfrm>
            <a:off x="2515905" y="6192722"/>
            <a:ext cx="183480" cy="86102"/>
          </a:xfrm>
          <a:prstGeom prst="mathMin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8" name="右箭头 47"/>
          <p:cNvSpPr/>
          <p:nvPr>
            <p:custDataLst>
              <p:tags r:id="rId111"/>
            </p:custDataLst>
          </p:nvPr>
        </p:nvSpPr>
        <p:spPr>
          <a:xfrm rot="10800000" flipH="1">
            <a:off x="5341656" y="2360682"/>
            <a:ext cx="333285" cy="7654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53" name="圆角右箭头 52"/>
          <p:cNvSpPr/>
          <p:nvPr/>
        </p:nvSpPr>
        <p:spPr>
          <a:xfrm>
            <a:off x="4902200" y="1400175"/>
            <a:ext cx="165100" cy="387394"/>
          </a:xfrm>
          <a:prstGeom prst="ben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9" name="圆角右箭头 58"/>
          <p:cNvSpPr/>
          <p:nvPr/>
        </p:nvSpPr>
        <p:spPr>
          <a:xfrm rot="5400000">
            <a:off x="5780405" y="2346325"/>
            <a:ext cx="147320" cy="229870"/>
          </a:xfrm>
          <a:prstGeom prst="ben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0" name="右箭头 59"/>
          <p:cNvSpPr/>
          <p:nvPr>
            <p:custDataLst>
              <p:tags r:id="rId112"/>
            </p:custDataLst>
          </p:nvPr>
        </p:nvSpPr>
        <p:spPr>
          <a:xfrm rot="16200000">
            <a:off x="4765076" y="2046992"/>
            <a:ext cx="333285" cy="7654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037205" y="1545590"/>
            <a:ext cx="567055" cy="3162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noAutofit/>
          </a:bodyPr>
          <a:p>
            <a:r>
              <a:rPr lang="zh-CN" altLang="en-US" sz="1400" b="1"/>
              <a:t>北门</a:t>
            </a:r>
            <a:endParaRPr lang="zh-CN" altLang="en-US" sz="1400" b="1"/>
          </a:p>
        </p:txBody>
      </p:sp>
      <p:sp>
        <p:nvSpPr>
          <p:cNvPr id="25" name="文本框 24"/>
          <p:cNvSpPr txBox="1"/>
          <p:nvPr/>
        </p:nvSpPr>
        <p:spPr>
          <a:xfrm>
            <a:off x="3037205" y="6906895"/>
            <a:ext cx="578485" cy="31750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noAutofit/>
          </a:bodyPr>
          <a:p>
            <a:r>
              <a:rPr lang="zh-CN" altLang="en-US" sz="1400" b="1"/>
              <a:t>南门</a:t>
            </a:r>
            <a:endParaRPr lang="zh-CN" altLang="en-US" sz="1400" b="1"/>
          </a:p>
        </p:txBody>
      </p:sp>
      <p:sp>
        <p:nvSpPr>
          <p:cNvPr id="26" name="文本框 25"/>
          <p:cNvSpPr txBox="1"/>
          <p:nvPr/>
        </p:nvSpPr>
        <p:spPr>
          <a:xfrm>
            <a:off x="5640705" y="2540635"/>
            <a:ext cx="327660" cy="66992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noAutofit/>
          </a:bodyPr>
          <a:p>
            <a:r>
              <a:rPr lang="zh-CN" altLang="en-US" sz="1400" b="1"/>
              <a:t>小东门</a:t>
            </a:r>
            <a:endParaRPr lang="zh-CN" altLang="en-US" sz="1400" b="1"/>
          </a:p>
        </p:txBody>
      </p:sp>
      <p:sp>
        <p:nvSpPr>
          <p:cNvPr id="28" name="文本框 27"/>
          <p:cNvSpPr txBox="1"/>
          <p:nvPr/>
        </p:nvSpPr>
        <p:spPr>
          <a:xfrm>
            <a:off x="4992370" y="1485900"/>
            <a:ext cx="729615" cy="28829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noAutofit/>
          </a:bodyPr>
          <a:p>
            <a:r>
              <a:rPr lang="zh-CN" altLang="en-US" sz="1400" b="1"/>
              <a:t>小北门</a:t>
            </a:r>
            <a:endParaRPr lang="zh-CN" altLang="en-US" sz="1400" b="1"/>
          </a:p>
        </p:txBody>
      </p:sp>
      <p:sp>
        <p:nvSpPr>
          <p:cNvPr id="33" name="文本框 32"/>
          <p:cNvSpPr txBox="1"/>
          <p:nvPr/>
        </p:nvSpPr>
        <p:spPr>
          <a:xfrm>
            <a:off x="3890010" y="4083685"/>
            <a:ext cx="517525" cy="2990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zh-CN" altLang="en-US" sz="700" b="1"/>
              <a:t>大巴车下车点</a:t>
            </a:r>
            <a:endParaRPr lang="zh-CN" altLang="en-US" sz="700" b="1"/>
          </a:p>
        </p:txBody>
      </p:sp>
    </p:spTree>
    <p:custDataLst>
      <p:tags r:id="rId11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75.xml><?xml version="1.0" encoding="utf-8"?>
<p:tagLst xmlns:p="http://schemas.openxmlformats.org/presentationml/2006/main">
  <p:tag name="commondata" val="eyJoZGlkIjoiZTBhYmZiY2Y4ZTUxZmY3MzQyMDZiNWRmNTA1MTAwNjYifQ==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WPS 演示</Application>
  <PresentationFormat>宽屏</PresentationFormat>
  <Paragraphs>117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Wingdings</vt:lpstr>
      <vt:lpstr>黑体</vt:lpstr>
      <vt:lpstr>微软雅黑</vt:lpstr>
      <vt:lpstr>Arial Unicode MS</vt:lpstr>
      <vt:lpstr>Calibri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Babysdaisy.～·～</cp:lastModifiedBy>
  <cp:revision>166</cp:revision>
  <dcterms:created xsi:type="dcterms:W3CDTF">2019-06-19T02:08:00Z</dcterms:created>
  <dcterms:modified xsi:type="dcterms:W3CDTF">2025-08-29T08:00:44Z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2052-12.1.0.22175</vt:lpwstr>
  </property>
  <property fmtid="{D5CDD505-2E9C-101B-9397-08002B2CF9AE}" pid="3" name="ICV">
    <vt:lpwstr>7ACDE9483A0141FBBEB06EE5DC261154_13</vt:lpwstr>
  </property>
</Properties>
</file>